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75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74" r:id="rId22"/>
    <p:sldId id="291" r:id="rId23"/>
    <p:sldId id="268" r:id="rId24"/>
    <p:sldId id="293" r:id="rId25"/>
    <p:sldId id="292" r:id="rId26"/>
  </p:sldIdLst>
  <p:sldSz cx="18288000" cy="10287000"/>
  <p:notesSz cx="6858000" cy="9144000"/>
  <p:embeddedFontLs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oppins Bold Italics" panose="020B0604020202020204" charset="0"/>
      <p:regular r:id="rId32"/>
    </p:embeddedFont>
    <p:embeddedFont>
      <p:font typeface="Poppins Medium" panose="00000600000000000000" pitchFamily="2" charset="0"/>
      <p:regular r:id="rId33"/>
      <p:italic r:id="rId34"/>
    </p:embeddedFont>
    <p:embeddedFont>
      <p:font typeface="Poppins Ultra-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FFDB"/>
    <a:srgbClr val="2F62BB"/>
    <a:srgbClr val="FF0066"/>
    <a:srgbClr val="62A336"/>
    <a:srgbClr val="6AAF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850A86-B0F3-49D1-97D4-AB0D5C357D40}" v="1529" dt="2024-08-31T18:58:53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3969" autoAdjust="0"/>
  </p:normalViewPr>
  <p:slideViewPr>
    <p:cSldViewPr>
      <p:cViewPr varScale="1">
        <p:scale>
          <a:sx n="43" d="100"/>
          <a:sy n="43" d="100"/>
        </p:scale>
        <p:origin x="10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rilo Chequer" userId="f5b9f26870b2ff96" providerId="LiveId" clId="{63850A86-B0F3-49D1-97D4-AB0D5C357D40}"/>
    <pc:docChg chg="undo redo custSel addSld delSld modSld sldOrd">
      <pc:chgData name="Murilo Chequer" userId="f5b9f26870b2ff96" providerId="LiveId" clId="{63850A86-B0F3-49D1-97D4-AB0D5C357D40}" dt="2024-08-31T18:58:53.555" v="7307"/>
      <pc:docMkLst>
        <pc:docMk/>
      </pc:docMkLst>
      <pc:sldChg chg="modSp mod">
        <pc:chgData name="Murilo Chequer" userId="f5b9f26870b2ff96" providerId="LiveId" clId="{63850A86-B0F3-49D1-97D4-AB0D5C357D40}" dt="2024-08-31T13:06:50.020" v="1049" actId="1036"/>
        <pc:sldMkLst>
          <pc:docMk/>
          <pc:sldMk cId="0" sldId="256"/>
        </pc:sldMkLst>
        <pc:spChg chg="mod">
          <ac:chgData name="Murilo Chequer" userId="f5b9f26870b2ff96" providerId="LiveId" clId="{63850A86-B0F3-49D1-97D4-AB0D5C357D40}" dt="2024-08-31T12:56:21.522" v="131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3:06:45.024" v="1045" actId="1036"/>
          <ac:spMkLst>
            <pc:docMk/>
            <pc:sldMk cId="0" sldId="256"/>
            <ac:spMk id="8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3:06:50.020" v="1049" actId="1036"/>
          <ac:spMkLst>
            <pc:docMk/>
            <pc:sldMk cId="0" sldId="256"/>
            <ac:spMk id="10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3:06:17.144" v="1035" actId="1036"/>
          <ac:spMkLst>
            <pc:docMk/>
            <pc:sldMk cId="0" sldId="256"/>
            <ac:spMk id="11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3:05:20.110" v="795" actId="1036"/>
          <ac:spMkLst>
            <pc:docMk/>
            <pc:sldMk cId="0" sldId="256"/>
            <ac:spMk id="12" creationId="{00000000-0000-0000-0000-000000000000}"/>
          </ac:spMkLst>
        </pc:spChg>
        <pc:grpChg chg="mod">
          <ac:chgData name="Murilo Chequer" userId="f5b9f26870b2ff96" providerId="LiveId" clId="{63850A86-B0F3-49D1-97D4-AB0D5C357D40}" dt="2024-08-31T13:06:39.762" v="1039" actId="1036"/>
          <ac:grpSpMkLst>
            <pc:docMk/>
            <pc:sldMk cId="0" sldId="256"/>
            <ac:grpSpMk id="7" creationId="{00000000-0000-0000-0000-000000000000}"/>
          </ac:grpSpMkLst>
        </pc:grpChg>
      </pc:sldChg>
      <pc:sldChg chg="modSp mod">
        <pc:chgData name="Murilo Chequer" userId="f5b9f26870b2ff96" providerId="LiveId" clId="{63850A86-B0F3-49D1-97D4-AB0D5C357D40}" dt="2024-08-31T18:45:54.867" v="7085"/>
        <pc:sldMkLst>
          <pc:docMk/>
          <pc:sldMk cId="0" sldId="257"/>
        </pc:sldMkLst>
        <pc:spChg chg="mod">
          <ac:chgData name="Murilo Chequer" userId="f5b9f26870b2ff96" providerId="LiveId" clId="{63850A86-B0F3-49D1-97D4-AB0D5C357D40}" dt="2024-08-31T13:13:31.668" v="1419" actId="1036"/>
          <ac:spMkLst>
            <pc:docMk/>
            <pc:sldMk cId="0" sldId="257"/>
            <ac:spMk id="5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8:45:54.867" v="7085"/>
          <ac:spMkLst>
            <pc:docMk/>
            <pc:sldMk cId="0" sldId="257"/>
            <ac:spMk id="6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8:45:41.562" v="7083" actId="20577"/>
          <ac:spMkLst>
            <pc:docMk/>
            <pc:sldMk cId="0" sldId="257"/>
            <ac:spMk id="7" creationId="{00000000-0000-0000-0000-000000000000}"/>
          </ac:spMkLst>
        </pc:spChg>
      </pc:sldChg>
      <pc:sldChg chg="addSp delSp modSp mod modClrScheme chgLayout">
        <pc:chgData name="Murilo Chequer" userId="f5b9f26870b2ff96" providerId="LiveId" clId="{63850A86-B0F3-49D1-97D4-AB0D5C357D40}" dt="2024-08-31T18:38:49.056" v="7018" actId="1076"/>
        <pc:sldMkLst>
          <pc:docMk/>
          <pc:sldMk cId="0" sldId="258"/>
        </pc:sldMkLst>
        <pc:spChg chg="mod">
          <ac:chgData name="Murilo Chequer" userId="f5b9f26870b2ff96" providerId="LiveId" clId="{63850A86-B0F3-49D1-97D4-AB0D5C357D40}" dt="2024-08-31T13:29:42.098" v="2631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3:26:29.215" v="2606" actId="1038"/>
          <ac:spMkLst>
            <pc:docMk/>
            <pc:sldMk cId="0" sldId="258"/>
            <ac:spMk id="7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3:26:34.329" v="2610" actId="1037"/>
          <ac:spMkLst>
            <pc:docMk/>
            <pc:sldMk cId="0" sldId="258"/>
            <ac:spMk id="8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3:23:37.691" v="1552"/>
          <ac:spMkLst>
            <pc:docMk/>
            <pc:sldMk cId="0" sldId="258"/>
            <ac:spMk id="9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3:32:53.200" v="2650" actId="1076"/>
          <ac:spMkLst>
            <pc:docMk/>
            <pc:sldMk cId="0" sldId="258"/>
            <ac:spMk id="10" creationId="{00000000-0000-0000-0000-000000000000}"/>
          </ac:spMkLst>
        </pc:spChg>
        <pc:spChg chg="add del mod ord">
          <ac:chgData name="Murilo Chequer" userId="f5b9f26870b2ff96" providerId="LiveId" clId="{63850A86-B0F3-49D1-97D4-AB0D5C357D40}" dt="2024-08-31T13:27:11.272" v="2612" actId="700"/>
          <ac:spMkLst>
            <pc:docMk/>
            <pc:sldMk cId="0" sldId="258"/>
            <ac:spMk id="11" creationId="{2190A9E4-29CE-E71D-1CD9-E1894C844CCB}"/>
          </ac:spMkLst>
        </pc:spChg>
        <pc:spChg chg="add mod">
          <ac:chgData name="Murilo Chequer" userId="f5b9f26870b2ff96" providerId="LiveId" clId="{63850A86-B0F3-49D1-97D4-AB0D5C357D40}" dt="2024-08-31T13:50:30.614" v="3237" actId="1076"/>
          <ac:spMkLst>
            <pc:docMk/>
            <pc:sldMk cId="0" sldId="258"/>
            <ac:spMk id="12" creationId="{8A37DBE7-7AD3-6DCD-0A21-F66EE2A1409B}"/>
          </ac:spMkLst>
        </pc:spChg>
        <pc:spChg chg="add mod">
          <ac:chgData name="Murilo Chequer" userId="f5b9f26870b2ff96" providerId="LiveId" clId="{63850A86-B0F3-49D1-97D4-AB0D5C357D40}" dt="2024-08-31T13:50:35.896" v="3238" actId="1076"/>
          <ac:spMkLst>
            <pc:docMk/>
            <pc:sldMk cId="0" sldId="258"/>
            <ac:spMk id="13" creationId="{6D63B205-89FD-B6A4-EF53-65066B9D0775}"/>
          </ac:spMkLst>
        </pc:spChg>
        <pc:spChg chg="add del mod">
          <ac:chgData name="Murilo Chequer" userId="f5b9f26870b2ff96" providerId="LiveId" clId="{63850A86-B0F3-49D1-97D4-AB0D5C357D40}" dt="2024-08-31T18:37:52.572" v="7002" actId="478"/>
          <ac:spMkLst>
            <pc:docMk/>
            <pc:sldMk cId="0" sldId="258"/>
            <ac:spMk id="14" creationId="{48B05615-2C1F-D026-3251-DAF43669DD5C}"/>
          </ac:spMkLst>
        </pc:spChg>
        <pc:spChg chg="add mod">
          <ac:chgData name="Murilo Chequer" userId="f5b9f26870b2ff96" providerId="LiveId" clId="{63850A86-B0F3-49D1-97D4-AB0D5C357D40}" dt="2024-08-31T18:38:49.056" v="7018" actId="1076"/>
          <ac:spMkLst>
            <pc:docMk/>
            <pc:sldMk cId="0" sldId="258"/>
            <ac:spMk id="15" creationId="{C1325768-92F3-4120-C131-1BF976BD4ADF}"/>
          </ac:spMkLst>
        </pc:spChg>
        <pc:grpChg chg="mod">
          <ac:chgData name="Murilo Chequer" userId="f5b9f26870b2ff96" providerId="LiveId" clId="{63850A86-B0F3-49D1-97D4-AB0D5C357D40}" dt="2024-08-31T13:24:31.819" v="1931" actId="1037"/>
          <ac:grpSpMkLst>
            <pc:docMk/>
            <pc:sldMk cId="0" sldId="258"/>
            <ac:grpSpMk id="4" creationId="{00000000-0000-0000-0000-000000000000}"/>
          </ac:grpSpMkLst>
        </pc:grpChg>
      </pc:sldChg>
      <pc:sldChg chg="addSp delSp modSp mod">
        <pc:chgData name="Murilo Chequer" userId="f5b9f26870b2ff96" providerId="LiveId" clId="{63850A86-B0F3-49D1-97D4-AB0D5C357D40}" dt="2024-08-31T18:38:58.991" v="7021" actId="20577"/>
        <pc:sldMkLst>
          <pc:docMk/>
          <pc:sldMk cId="0" sldId="259"/>
        </pc:sldMkLst>
        <pc:spChg chg="add mod">
          <ac:chgData name="Murilo Chequer" userId="f5b9f26870b2ff96" providerId="LiveId" clId="{63850A86-B0F3-49D1-97D4-AB0D5C357D40}" dt="2024-08-31T18:38:58.991" v="7021" actId="20577"/>
          <ac:spMkLst>
            <pc:docMk/>
            <pc:sldMk cId="0" sldId="259"/>
            <ac:spMk id="3" creationId="{018310B0-4F03-5521-FEFE-8D6410B33A25}"/>
          </ac:spMkLst>
        </pc:spChg>
        <pc:spChg chg="mod">
          <ac:chgData name="Murilo Chequer" userId="f5b9f26870b2ff96" providerId="LiveId" clId="{63850A86-B0F3-49D1-97D4-AB0D5C357D40}" dt="2024-08-31T13:49:36.393" v="3233" actId="1076"/>
          <ac:spMkLst>
            <pc:docMk/>
            <pc:sldMk cId="0" sldId="259"/>
            <ac:spMk id="15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3:50:18.427" v="3236" actId="1076"/>
          <ac:spMkLst>
            <pc:docMk/>
            <pc:sldMk cId="0" sldId="259"/>
            <ac:spMk id="16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3:42:55.642" v="3045" actId="1038"/>
          <ac:spMkLst>
            <pc:docMk/>
            <pc:sldMk cId="0" sldId="259"/>
            <ac:spMk id="17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3:40:05.098" v="2900" actId="478"/>
          <ac:spMkLst>
            <pc:docMk/>
            <pc:sldMk cId="0" sldId="259"/>
            <ac:spMk id="18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3:49:48.434" v="3234" actId="1076"/>
          <ac:spMkLst>
            <pc:docMk/>
            <pc:sldMk cId="0" sldId="259"/>
            <ac:spMk id="19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3:49:03.301" v="3190" actId="1076"/>
          <ac:spMkLst>
            <pc:docMk/>
            <pc:sldMk cId="0" sldId="259"/>
            <ac:spMk id="20" creationId="{00000000-0000-0000-0000-000000000000}"/>
          </ac:spMkLst>
        </pc:spChg>
        <pc:spChg chg="del mod">
          <ac:chgData name="Murilo Chequer" userId="f5b9f26870b2ff96" providerId="LiveId" clId="{63850A86-B0F3-49D1-97D4-AB0D5C357D40}" dt="2024-08-31T13:41:28.738" v="2906" actId="478"/>
          <ac:spMkLst>
            <pc:docMk/>
            <pc:sldMk cId="0" sldId="259"/>
            <ac:spMk id="21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3:40:11.136" v="2901" actId="478"/>
          <ac:spMkLst>
            <pc:docMk/>
            <pc:sldMk cId="0" sldId="259"/>
            <ac:spMk id="22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3:39:54.318" v="2897" actId="478"/>
          <ac:spMkLst>
            <pc:docMk/>
            <pc:sldMk cId="0" sldId="259"/>
            <ac:spMk id="23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3:39:57.961" v="2898" actId="478"/>
          <ac:spMkLst>
            <pc:docMk/>
            <pc:sldMk cId="0" sldId="259"/>
            <ac:spMk id="24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3:40:00.326" v="2899" actId="478"/>
          <ac:spMkLst>
            <pc:docMk/>
            <pc:sldMk cId="0" sldId="259"/>
            <ac:spMk id="25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3:41:58.668" v="3014" actId="1076"/>
          <ac:spMkLst>
            <pc:docMk/>
            <pc:sldMk cId="0" sldId="259"/>
            <ac:spMk id="26" creationId="{00000000-0000-0000-0000-000000000000}"/>
          </ac:spMkLst>
        </pc:spChg>
        <pc:spChg chg="add del mod">
          <ac:chgData name="Murilo Chequer" userId="f5b9f26870b2ff96" providerId="LiveId" clId="{63850A86-B0F3-49D1-97D4-AB0D5C357D40}" dt="2024-08-31T13:37:53.772" v="2878"/>
          <ac:spMkLst>
            <pc:docMk/>
            <pc:sldMk cId="0" sldId="259"/>
            <ac:spMk id="27" creationId="{2BF66163-9A74-0F65-993C-47621DF7C3B2}"/>
          </ac:spMkLst>
        </pc:spChg>
        <pc:spChg chg="add mod">
          <ac:chgData name="Murilo Chequer" userId="f5b9f26870b2ff96" providerId="LiveId" clId="{63850A86-B0F3-49D1-97D4-AB0D5C357D40}" dt="2024-08-31T13:49:16.881" v="3192" actId="1076"/>
          <ac:spMkLst>
            <pc:docMk/>
            <pc:sldMk cId="0" sldId="259"/>
            <ac:spMk id="28" creationId="{D60C44D5-FD62-7112-7C48-3CC0718C41D2}"/>
          </ac:spMkLst>
        </pc:spChg>
        <pc:grpChg chg="del mod">
          <ac:chgData name="Murilo Chequer" userId="f5b9f26870b2ff96" providerId="LiveId" clId="{63850A86-B0F3-49D1-97D4-AB0D5C357D40}" dt="2024-08-31T13:35:28.258" v="2872" actId="478"/>
          <ac:grpSpMkLst>
            <pc:docMk/>
            <pc:sldMk cId="0" sldId="259"/>
            <ac:grpSpMk id="3" creationId="{00000000-0000-0000-0000-000000000000}"/>
          </ac:grpSpMkLst>
        </pc:grpChg>
        <pc:grpChg chg="del">
          <ac:chgData name="Murilo Chequer" userId="f5b9f26870b2ff96" providerId="LiveId" clId="{63850A86-B0F3-49D1-97D4-AB0D5C357D40}" dt="2024-08-31T13:35:32.309" v="2873" actId="478"/>
          <ac:grpSpMkLst>
            <pc:docMk/>
            <pc:sldMk cId="0" sldId="259"/>
            <ac:grpSpMk id="6" creationId="{00000000-0000-0000-0000-000000000000}"/>
          </ac:grpSpMkLst>
        </pc:grpChg>
        <pc:grpChg chg="del">
          <ac:chgData name="Murilo Chequer" userId="f5b9f26870b2ff96" providerId="LiveId" clId="{63850A86-B0F3-49D1-97D4-AB0D5C357D40}" dt="2024-08-31T13:35:34.325" v="2874" actId="478"/>
          <ac:grpSpMkLst>
            <pc:docMk/>
            <pc:sldMk cId="0" sldId="259"/>
            <ac:grpSpMk id="9" creationId="{00000000-0000-0000-0000-000000000000}"/>
          </ac:grpSpMkLst>
        </pc:grpChg>
        <pc:grpChg chg="del">
          <ac:chgData name="Murilo Chequer" userId="f5b9f26870b2ff96" providerId="LiveId" clId="{63850A86-B0F3-49D1-97D4-AB0D5C357D40}" dt="2024-08-31T13:35:36.865" v="2875" actId="478"/>
          <ac:grpSpMkLst>
            <pc:docMk/>
            <pc:sldMk cId="0" sldId="259"/>
            <ac:grpSpMk id="12" creationId="{00000000-0000-0000-0000-000000000000}"/>
          </ac:grpSpMkLst>
        </pc:grpChg>
      </pc:sldChg>
      <pc:sldChg chg="addSp delSp modSp mod ord modAnim">
        <pc:chgData name="Murilo Chequer" userId="f5b9f26870b2ff96" providerId="LiveId" clId="{63850A86-B0F3-49D1-97D4-AB0D5C357D40}" dt="2024-08-31T18:39:06.667" v="7024" actId="20577"/>
        <pc:sldMkLst>
          <pc:docMk/>
          <pc:sldMk cId="0" sldId="260"/>
        </pc:sldMkLst>
        <pc:spChg chg="add mod">
          <ac:chgData name="Murilo Chequer" userId="f5b9f26870b2ff96" providerId="LiveId" clId="{63850A86-B0F3-49D1-97D4-AB0D5C357D40}" dt="2024-08-31T18:39:06.667" v="7024" actId="20577"/>
          <ac:spMkLst>
            <pc:docMk/>
            <pc:sldMk cId="0" sldId="260"/>
            <ac:spMk id="5" creationId="{6184B575-F181-EBF1-E25F-1E510C5E0942}"/>
          </ac:spMkLst>
        </pc:spChg>
        <pc:spChg chg="mod">
          <ac:chgData name="Murilo Chequer" userId="f5b9f26870b2ff96" providerId="LiveId" clId="{63850A86-B0F3-49D1-97D4-AB0D5C357D40}" dt="2024-08-31T14:17:39.159" v="3716" actId="1035"/>
          <ac:spMkLst>
            <pc:docMk/>
            <pc:sldMk cId="0" sldId="260"/>
            <ac:spMk id="6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5:37:52.034" v="4478" actId="20577"/>
          <ac:spMkLst>
            <pc:docMk/>
            <pc:sldMk cId="0" sldId="260"/>
            <ac:spMk id="7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4:20:31.887" v="3761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4:13:09.044" v="3660" actId="1076"/>
          <ac:spMkLst>
            <pc:docMk/>
            <pc:sldMk cId="0" sldId="260"/>
            <ac:spMk id="9" creationId="{00000000-0000-0000-0000-000000000000}"/>
          </ac:spMkLst>
        </pc:spChg>
        <pc:spChg chg="add mod">
          <ac:chgData name="Murilo Chequer" userId="f5b9f26870b2ff96" providerId="LiveId" clId="{63850A86-B0F3-49D1-97D4-AB0D5C357D40}" dt="2024-08-31T14:17:51.890" v="3736" actId="1036"/>
          <ac:spMkLst>
            <pc:docMk/>
            <pc:sldMk cId="0" sldId="260"/>
            <ac:spMk id="14" creationId="{7D2EA047-2DFB-A869-0101-D223C5F28B9C}"/>
          </ac:spMkLst>
        </pc:spChg>
        <pc:spChg chg="add mod">
          <ac:chgData name="Murilo Chequer" userId="f5b9f26870b2ff96" providerId="LiveId" clId="{63850A86-B0F3-49D1-97D4-AB0D5C357D40}" dt="2024-08-31T14:13:17.008" v="3661" actId="1076"/>
          <ac:spMkLst>
            <pc:docMk/>
            <pc:sldMk cId="0" sldId="260"/>
            <ac:spMk id="15" creationId="{ADE286AA-A23C-8E34-63DD-53EF66846804}"/>
          </ac:spMkLst>
        </pc:spChg>
        <pc:spChg chg="add mod">
          <ac:chgData name="Murilo Chequer" userId="f5b9f26870b2ff96" providerId="LiveId" clId="{63850A86-B0F3-49D1-97D4-AB0D5C357D40}" dt="2024-08-31T14:13:59.406" v="3701" actId="14100"/>
          <ac:spMkLst>
            <pc:docMk/>
            <pc:sldMk cId="0" sldId="260"/>
            <ac:spMk id="16" creationId="{004A4039-CF2E-EE0F-C8A8-83370E965E30}"/>
          </ac:spMkLst>
        </pc:spChg>
        <pc:spChg chg="add del mod">
          <ac:chgData name="Murilo Chequer" userId="f5b9f26870b2ff96" providerId="LiveId" clId="{63850A86-B0F3-49D1-97D4-AB0D5C357D40}" dt="2024-08-31T14:34:28.143" v="3816" actId="478"/>
          <ac:spMkLst>
            <pc:docMk/>
            <pc:sldMk cId="0" sldId="260"/>
            <ac:spMk id="19" creationId="{373D3D56-FB7C-4445-75D7-473FFFAB76D5}"/>
          </ac:spMkLst>
        </pc:spChg>
        <pc:grpChg chg="mod">
          <ac:chgData name="Murilo Chequer" userId="f5b9f26870b2ff96" providerId="LiveId" clId="{63850A86-B0F3-49D1-97D4-AB0D5C357D40}" dt="2024-08-31T14:17:31.806" v="3707" actId="1035"/>
          <ac:grpSpMkLst>
            <pc:docMk/>
            <pc:sldMk cId="0" sldId="260"/>
            <ac:grpSpMk id="2" creationId="{00000000-0000-0000-0000-000000000000}"/>
          </ac:grpSpMkLst>
        </pc:grpChg>
        <pc:picChg chg="del">
          <ac:chgData name="Murilo Chequer" userId="f5b9f26870b2ff96" providerId="LiveId" clId="{63850A86-B0F3-49D1-97D4-AB0D5C357D40}" dt="2024-08-31T13:57:24.272" v="3323" actId="478"/>
          <ac:picMkLst>
            <pc:docMk/>
            <pc:sldMk cId="0" sldId="260"/>
            <ac:picMk id="5" creationId="{00000000-0000-0000-0000-000000000000}"/>
          </ac:picMkLst>
        </pc:picChg>
        <pc:picChg chg="add del mod">
          <ac:chgData name="Murilo Chequer" userId="f5b9f26870b2ff96" providerId="LiveId" clId="{63850A86-B0F3-49D1-97D4-AB0D5C357D40}" dt="2024-08-31T13:59:25.125" v="3338" actId="478"/>
          <ac:picMkLst>
            <pc:docMk/>
            <pc:sldMk cId="0" sldId="260"/>
            <ac:picMk id="11" creationId="{0927ADFD-1284-AE52-D8AD-AAD027EFD5B1}"/>
          </ac:picMkLst>
        </pc:picChg>
        <pc:picChg chg="add mod">
          <ac:chgData name="Murilo Chequer" userId="f5b9f26870b2ff96" providerId="LiveId" clId="{63850A86-B0F3-49D1-97D4-AB0D5C357D40}" dt="2024-08-31T14:17:46.148" v="3726" actId="1035"/>
          <ac:picMkLst>
            <pc:docMk/>
            <pc:sldMk cId="0" sldId="260"/>
            <ac:picMk id="13" creationId="{9A77193C-C08F-1A9D-16B7-B39E107E477D}"/>
          </ac:picMkLst>
        </pc:picChg>
        <pc:picChg chg="add del mod">
          <ac:chgData name="Murilo Chequer" userId="f5b9f26870b2ff96" providerId="LiveId" clId="{63850A86-B0F3-49D1-97D4-AB0D5C357D40}" dt="2024-08-31T14:26:34.862" v="3805" actId="478"/>
          <ac:picMkLst>
            <pc:docMk/>
            <pc:sldMk cId="0" sldId="260"/>
            <ac:picMk id="18" creationId="{DE56B9EE-5C3D-F830-6585-79A341C09BAF}"/>
          </ac:picMkLst>
        </pc:picChg>
      </pc:sldChg>
      <pc:sldChg chg="addSp delSp modSp del mod ord">
        <pc:chgData name="Murilo Chequer" userId="f5b9f26870b2ff96" providerId="LiveId" clId="{63850A86-B0F3-49D1-97D4-AB0D5C357D40}" dt="2024-08-31T14:45:20.521" v="3907" actId="2696"/>
        <pc:sldMkLst>
          <pc:docMk/>
          <pc:sldMk cId="0" sldId="261"/>
        </pc:sldMkLst>
        <pc:spChg chg="del">
          <ac:chgData name="Murilo Chequer" userId="f5b9f26870b2ff96" providerId="LiveId" clId="{63850A86-B0F3-49D1-97D4-AB0D5C357D40}" dt="2024-08-31T14:44:37.171" v="3894" actId="478"/>
          <ac:spMkLst>
            <pc:docMk/>
            <pc:sldMk cId="0" sldId="261"/>
            <ac:spMk id="17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4:44:52.470" v="3901" actId="478"/>
          <ac:spMkLst>
            <pc:docMk/>
            <pc:sldMk cId="0" sldId="261"/>
            <ac:spMk id="18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4:44:46.275" v="3898" actId="478"/>
          <ac:spMkLst>
            <pc:docMk/>
            <pc:sldMk cId="0" sldId="261"/>
            <ac:spMk id="19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4:44:55.225" v="3902" actId="478"/>
          <ac:spMkLst>
            <pc:docMk/>
            <pc:sldMk cId="0" sldId="261"/>
            <ac:spMk id="20" creationId="{00000000-0000-0000-0000-000000000000}"/>
          </ac:spMkLst>
        </pc:spChg>
        <pc:spChg chg="del mod">
          <ac:chgData name="Murilo Chequer" userId="f5b9f26870b2ff96" providerId="LiveId" clId="{63850A86-B0F3-49D1-97D4-AB0D5C357D40}" dt="2024-08-31T14:44:43.875" v="3897" actId="478"/>
          <ac:spMkLst>
            <pc:docMk/>
            <pc:sldMk cId="0" sldId="261"/>
            <ac:spMk id="21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4:44:57.789" v="3903" actId="478"/>
          <ac:spMkLst>
            <pc:docMk/>
            <pc:sldMk cId="0" sldId="261"/>
            <ac:spMk id="22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4:44:39.402" v="3895" actId="478"/>
          <ac:spMkLst>
            <pc:docMk/>
            <pc:sldMk cId="0" sldId="261"/>
            <ac:spMk id="23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4:45:01.227" v="3905" actId="478"/>
          <ac:spMkLst>
            <pc:docMk/>
            <pc:sldMk cId="0" sldId="261"/>
            <ac:spMk id="24" creationId="{00000000-0000-0000-0000-000000000000}"/>
          </ac:spMkLst>
        </pc:spChg>
        <pc:grpChg chg="add del">
          <ac:chgData name="Murilo Chequer" userId="f5b9f26870b2ff96" providerId="LiveId" clId="{63850A86-B0F3-49D1-97D4-AB0D5C357D40}" dt="2024-08-31T14:44:33.614" v="3893" actId="478"/>
          <ac:grpSpMkLst>
            <pc:docMk/>
            <pc:sldMk cId="0" sldId="261"/>
            <ac:grpSpMk id="6" creationId="{00000000-0000-0000-0000-000000000000}"/>
          </ac:grpSpMkLst>
        </pc:grpChg>
        <pc:grpChg chg="del">
          <ac:chgData name="Murilo Chequer" userId="f5b9f26870b2ff96" providerId="LiveId" clId="{63850A86-B0F3-49D1-97D4-AB0D5C357D40}" dt="2024-08-31T14:44:49.879" v="3900" actId="478"/>
          <ac:grpSpMkLst>
            <pc:docMk/>
            <pc:sldMk cId="0" sldId="261"/>
            <ac:grpSpMk id="8" creationId="{00000000-0000-0000-0000-000000000000}"/>
          </ac:grpSpMkLst>
        </pc:grpChg>
        <pc:grpChg chg="add del">
          <ac:chgData name="Murilo Chequer" userId="f5b9f26870b2ff96" providerId="LiveId" clId="{63850A86-B0F3-49D1-97D4-AB0D5C357D40}" dt="2024-08-31T14:44:47.855" v="3899" actId="478"/>
          <ac:grpSpMkLst>
            <pc:docMk/>
            <pc:sldMk cId="0" sldId="261"/>
            <ac:grpSpMk id="10" creationId="{00000000-0000-0000-0000-000000000000}"/>
          </ac:grpSpMkLst>
        </pc:grpChg>
        <pc:grpChg chg="del">
          <ac:chgData name="Murilo Chequer" userId="f5b9f26870b2ff96" providerId="LiveId" clId="{63850A86-B0F3-49D1-97D4-AB0D5C357D40}" dt="2024-08-31T14:44:59.012" v="3904" actId="478"/>
          <ac:grpSpMkLst>
            <pc:docMk/>
            <pc:sldMk cId="0" sldId="261"/>
            <ac:grpSpMk id="13" creationId="{00000000-0000-0000-0000-000000000000}"/>
          </ac:grpSpMkLst>
        </pc:grpChg>
        <pc:picChg chg="del">
          <ac:chgData name="Murilo Chequer" userId="f5b9f26870b2ff96" providerId="LiveId" clId="{63850A86-B0F3-49D1-97D4-AB0D5C357D40}" dt="2024-08-31T14:45:05.406" v="3906" actId="478"/>
          <ac:picMkLst>
            <pc:docMk/>
            <pc:sldMk cId="0" sldId="261"/>
            <ac:picMk id="25" creationId="{00000000-0000-0000-0000-000000000000}"/>
          </ac:picMkLst>
        </pc:picChg>
      </pc:sldChg>
      <pc:sldChg chg="add del">
        <pc:chgData name="Murilo Chequer" userId="f5b9f26870b2ff96" providerId="LiveId" clId="{63850A86-B0F3-49D1-97D4-AB0D5C357D40}" dt="2024-08-31T18:15:47.142" v="6584" actId="2696"/>
        <pc:sldMkLst>
          <pc:docMk/>
          <pc:sldMk cId="0" sldId="262"/>
        </pc:sldMkLst>
      </pc:sldChg>
      <pc:sldChg chg="add del">
        <pc:chgData name="Murilo Chequer" userId="f5b9f26870b2ff96" providerId="LiveId" clId="{63850A86-B0F3-49D1-97D4-AB0D5C357D40}" dt="2024-08-31T18:15:47.142" v="6584" actId="2696"/>
        <pc:sldMkLst>
          <pc:docMk/>
          <pc:sldMk cId="0" sldId="263"/>
        </pc:sldMkLst>
      </pc:sldChg>
      <pc:sldChg chg="del">
        <pc:chgData name="Murilo Chequer" userId="f5b9f26870b2ff96" providerId="LiveId" clId="{63850A86-B0F3-49D1-97D4-AB0D5C357D40}" dt="2024-08-31T18:15:30.573" v="6583" actId="2696"/>
        <pc:sldMkLst>
          <pc:docMk/>
          <pc:sldMk cId="0" sldId="264"/>
        </pc:sldMkLst>
      </pc:sldChg>
      <pc:sldChg chg="add del">
        <pc:chgData name="Murilo Chequer" userId="f5b9f26870b2ff96" providerId="LiveId" clId="{63850A86-B0F3-49D1-97D4-AB0D5C357D40}" dt="2024-08-31T18:15:30.573" v="6583" actId="2696"/>
        <pc:sldMkLst>
          <pc:docMk/>
          <pc:sldMk cId="0" sldId="265"/>
        </pc:sldMkLst>
      </pc:sldChg>
      <pc:sldChg chg="add del">
        <pc:chgData name="Murilo Chequer" userId="f5b9f26870b2ff96" providerId="LiveId" clId="{63850A86-B0F3-49D1-97D4-AB0D5C357D40}" dt="2024-08-31T18:15:30.573" v="6583" actId="2696"/>
        <pc:sldMkLst>
          <pc:docMk/>
          <pc:sldMk cId="0" sldId="266"/>
        </pc:sldMkLst>
      </pc:sldChg>
      <pc:sldChg chg="add del">
        <pc:chgData name="Murilo Chequer" userId="f5b9f26870b2ff96" providerId="LiveId" clId="{63850A86-B0F3-49D1-97D4-AB0D5C357D40}" dt="2024-08-31T18:15:30.573" v="6583" actId="2696"/>
        <pc:sldMkLst>
          <pc:docMk/>
          <pc:sldMk cId="0" sldId="267"/>
        </pc:sldMkLst>
      </pc:sldChg>
      <pc:sldChg chg="addSp delSp modSp add del mod modAnim">
        <pc:chgData name="Murilo Chequer" userId="f5b9f26870b2ff96" providerId="LiveId" clId="{63850A86-B0F3-49D1-97D4-AB0D5C357D40}" dt="2024-08-31T18:47:00.874" v="7091" actId="14100"/>
        <pc:sldMkLst>
          <pc:docMk/>
          <pc:sldMk cId="0" sldId="268"/>
        </pc:sldMkLst>
        <pc:spChg chg="mod">
          <ac:chgData name="Murilo Chequer" userId="f5b9f26870b2ff96" providerId="LiveId" clId="{63850A86-B0F3-49D1-97D4-AB0D5C357D40}" dt="2024-08-31T18:16:37.200" v="6660" actId="20577"/>
          <ac:spMkLst>
            <pc:docMk/>
            <pc:sldMk cId="0" sldId="268"/>
            <ac:spMk id="13" creationId="{00000000-0000-0000-0000-000000000000}"/>
          </ac:spMkLst>
        </pc:spChg>
        <pc:spChg chg="add mod">
          <ac:chgData name="Murilo Chequer" userId="f5b9f26870b2ff96" providerId="LiveId" clId="{63850A86-B0F3-49D1-97D4-AB0D5C357D40}" dt="2024-08-31T18:46:52.598" v="7090" actId="14100"/>
          <ac:spMkLst>
            <pc:docMk/>
            <pc:sldMk cId="0" sldId="268"/>
            <ac:spMk id="17" creationId="{4306BE80-215A-7F75-25D7-7CFC4844C909}"/>
          </ac:spMkLst>
        </pc:spChg>
        <pc:spChg chg="add mod ord">
          <ac:chgData name="Murilo Chequer" userId="f5b9f26870b2ff96" providerId="LiveId" clId="{63850A86-B0F3-49D1-97D4-AB0D5C357D40}" dt="2024-08-31T18:47:00.874" v="7091" actId="14100"/>
          <ac:spMkLst>
            <pc:docMk/>
            <pc:sldMk cId="0" sldId="268"/>
            <ac:spMk id="18" creationId="{6038A3AB-6EE9-CCD6-B7F9-B2E945526C21}"/>
          </ac:spMkLst>
        </pc:spChg>
        <pc:spChg chg="add mod">
          <ac:chgData name="Murilo Chequer" userId="f5b9f26870b2ff96" providerId="LiveId" clId="{63850A86-B0F3-49D1-97D4-AB0D5C357D40}" dt="2024-08-31T18:41:40.058" v="7077" actId="404"/>
          <ac:spMkLst>
            <pc:docMk/>
            <pc:sldMk cId="0" sldId="268"/>
            <ac:spMk id="21" creationId="{705EF4FF-86DA-F5C2-864B-31047537390F}"/>
          </ac:spMkLst>
        </pc:spChg>
        <pc:grpChg chg="del">
          <ac:chgData name="Murilo Chequer" userId="f5b9f26870b2ff96" providerId="LiveId" clId="{63850A86-B0F3-49D1-97D4-AB0D5C357D40}" dt="2024-08-31T18:19:47.917" v="6662" actId="478"/>
          <ac:grpSpMkLst>
            <pc:docMk/>
            <pc:sldMk cId="0" sldId="268"/>
            <ac:grpSpMk id="2" creationId="{00000000-0000-0000-0000-000000000000}"/>
          </ac:grpSpMkLst>
        </pc:grpChg>
        <pc:grpChg chg="del">
          <ac:chgData name="Murilo Chequer" userId="f5b9f26870b2ff96" providerId="LiveId" clId="{63850A86-B0F3-49D1-97D4-AB0D5C357D40}" dt="2024-08-31T18:19:44.102" v="6661" actId="478"/>
          <ac:grpSpMkLst>
            <pc:docMk/>
            <pc:sldMk cId="0" sldId="268"/>
            <ac:grpSpMk id="14" creationId="{00000000-0000-0000-0000-000000000000}"/>
          </ac:grpSpMkLst>
        </pc:grpChg>
        <pc:picChg chg="add mod">
          <ac:chgData name="Murilo Chequer" userId="f5b9f26870b2ff96" providerId="LiveId" clId="{63850A86-B0F3-49D1-97D4-AB0D5C357D40}" dt="2024-08-31T18:31:01.791" v="6878" actId="1076"/>
          <ac:picMkLst>
            <pc:docMk/>
            <pc:sldMk cId="0" sldId="268"/>
            <ac:picMk id="20" creationId="{A519358E-19D3-506A-235B-03C4DA063F99}"/>
          </ac:picMkLst>
        </pc:picChg>
      </pc:sldChg>
      <pc:sldChg chg="add del">
        <pc:chgData name="Murilo Chequer" userId="f5b9f26870b2ff96" providerId="LiveId" clId="{63850A86-B0F3-49D1-97D4-AB0D5C357D40}" dt="2024-08-31T18:15:25.590" v="6582" actId="2696"/>
        <pc:sldMkLst>
          <pc:docMk/>
          <pc:sldMk cId="0" sldId="269"/>
        </pc:sldMkLst>
      </pc:sldChg>
      <pc:sldChg chg="del">
        <pc:chgData name="Murilo Chequer" userId="f5b9f26870b2ff96" providerId="LiveId" clId="{63850A86-B0F3-49D1-97D4-AB0D5C357D40}" dt="2024-08-31T18:14:44.857" v="6577" actId="2696"/>
        <pc:sldMkLst>
          <pc:docMk/>
          <pc:sldMk cId="0" sldId="270"/>
        </pc:sldMkLst>
      </pc:sldChg>
      <pc:sldChg chg="del ord">
        <pc:chgData name="Murilo Chequer" userId="f5b9f26870b2ff96" providerId="LiveId" clId="{63850A86-B0F3-49D1-97D4-AB0D5C357D40}" dt="2024-08-31T18:14:44.857" v="6577" actId="2696"/>
        <pc:sldMkLst>
          <pc:docMk/>
          <pc:sldMk cId="0" sldId="271"/>
        </pc:sldMkLst>
      </pc:sldChg>
      <pc:sldChg chg="del">
        <pc:chgData name="Murilo Chequer" userId="f5b9f26870b2ff96" providerId="LiveId" clId="{63850A86-B0F3-49D1-97D4-AB0D5C357D40}" dt="2024-08-31T18:14:44.857" v="6577" actId="2696"/>
        <pc:sldMkLst>
          <pc:docMk/>
          <pc:sldMk cId="0" sldId="272"/>
        </pc:sldMkLst>
      </pc:sldChg>
      <pc:sldChg chg="del">
        <pc:chgData name="Murilo Chequer" userId="f5b9f26870b2ff96" providerId="LiveId" clId="{63850A86-B0F3-49D1-97D4-AB0D5C357D40}" dt="2024-08-31T18:14:36.188" v="6576" actId="2696"/>
        <pc:sldMkLst>
          <pc:docMk/>
          <pc:sldMk cId="0" sldId="273"/>
        </pc:sldMkLst>
      </pc:sldChg>
      <pc:sldChg chg="addSp delSp modSp add mod modAnim">
        <pc:chgData name="Murilo Chequer" userId="f5b9f26870b2ff96" providerId="LiveId" clId="{63850A86-B0F3-49D1-97D4-AB0D5C357D40}" dt="2024-08-31T18:41:14.686" v="7064" actId="20577"/>
        <pc:sldMkLst>
          <pc:docMk/>
          <pc:sldMk cId="208925231" sldId="274"/>
        </pc:sldMkLst>
        <pc:spChg chg="add mod">
          <ac:chgData name="Murilo Chequer" userId="f5b9f26870b2ff96" providerId="LiveId" clId="{63850A86-B0F3-49D1-97D4-AB0D5C357D40}" dt="2024-08-31T18:41:14.686" v="7064" actId="20577"/>
          <ac:spMkLst>
            <pc:docMk/>
            <pc:sldMk cId="208925231" sldId="274"/>
            <ac:spMk id="3" creationId="{390D1E62-40F1-F48A-FA96-8B6E978A001A}"/>
          </ac:spMkLst>
        </pc:spChg>
        <pc:spChg chg="del topLvl">
          <ac:chgData name="Murilo Chequer" userId="f5b9f26870b2ff96" providerId="LiveId" clId="{63850A86-B0F3-49D1-97D4-AB0D5C357D40}" dt="2024-08-31T17:41:46.316" v="6318" actId="478"/>
          <ac:spMkLst>
            <pc:docMk/>
            <pc:sldMk cId="208925231" sldId="274"/>
            <ac:spMk id="4" creationId="{00000000-0000-0000-0000-000000000000}"/>
          </ac:spMkLst>
        </pc:spChg>
        <pc:spChg chg="topLvl">
          <ac:chgData name="Murilo Chequer" userId="f5b9f26870b2ff96" providerId="LiveId" clId="{63850A86-B0F3-49D1-97D4-AB0D5C357D40}" dt="2024-08-31T17:41:46.316" v="6318" actId="478"/>
          <ac:spMkLst>
            <pc:docMk/>
            <pc:sldMk cId="208925231" sldId="274"/>
            <ac:spMk id="5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7:41:44.589" v="6316" actId="478"/>
          <ac:spMkLst>
            <pc:docMk/>
            <pc:sldMk cId="208925231" sldId="274"/>
            <ac:spMk id="15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7:41:42.043" v="6315" actId="478"/>
          <ac:spMkLst>
            <pc:docMk/>
            <pc:sldMk cId="208925231" sldId="274"/>
            <ac:spMk id="16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7:41:38.650" v="6313" actId="478"/>
          <ac:spMkLst>
            <pc:docMk/>
            <pc:sldMk cId="208925231" sldId="274"/>
            <ac:spMk id="18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7:41:33.909" v="6311" actId="478"/>
          <ac:spMkLst>
            <pc:docMk/>
            <pc:sldMk cId="208925231" sldId="274"/>
            <ac:spMk id="19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7:41:30.868" v="6310" actId="478"/>
          <ac:spMkLst>
            <pc:docMk/>
            <pc:sldMk cId="208925231" sldId="274"/>
            <ac:spMk id="20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7:53:24.776" v="6504" actId="1076"/>
          <ac:spMkLst>
            <pc:docMk/>
            <pc:sldMk cId="208925231" sldId="274"/>
            <ac:spMk id="21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7:41:49.859" v="6319" actId="478"/>
          <ac:spMkLst>
            <pc:docMk/>
            <pc:sldMk cId="208925231" sldId="274"/>
            <ac:spMk id="22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7:41:52.365" v="6320" actId="478"/>
          <ac:spMkLst>
            <pc:docMk/>
            <pc:sldMk cId="208925231" sldId="274"/>
            <ac:spMk id="23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7:41:54.827" v="6321" actId="478"/>
          <ac:spMkLst>
            <pc:docMk/>
            <pc:sldMk cId="208925231" sldId="274"/>
            <ac:spMk id="24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7:41:58.056" v="6322" actId="478"/>
          <ac:spMkLst>
            <pc:docMk/>
            <pc:sldMk cId="208925231" sldId="274"/>
            <ac:spMk id="25" creationId="{00000000-0000-0000-0000-000000000000}"/>
          </ac:spMkLst>
        </pc:spChg>
        <pc:spChg chg="add mod">
          <ac:chgData name="Murilo Chequer" userId="f5b9f26870b2ff96" providerId="LiveId" clId="{63850A86-B0F3-49D1-97D4-AB0D5C357D40}" dt="2024-08-31T17:57:18.143" v="6534" actId="1076"/>
          <ac:spMkLst>
            <pc:docMk/>
            <pc:sldMk cId="208925231" sldId="274"/>
            <ac:spMk id="27" creationId="{AF04491D-766B-1E2B-4649-0247DFAEC1BF}"/>
          </ac:spMkLst>
        </pc:spChg>
        <pc:spChg chg="add mod">
          <ac:chgData name="Murilo Chequer" userId="f5b9f26870b2ff96" providerId="LiveId" clId="{63850A86-B0F3-49D1-97D4-AB0D5C357D40}" dt="2024-08-31T17:56:36.014" v="6526" actId="207"/>
          <ac:spMkLst>
            <pc:docMk/>
            <pc:sldMk cId="208925231" sldId="274"/>
            <ac:spMk id="28" creationId="{3EFABB96-9A65-58C4-2B6D-688831054FAB}"/>
          </ac:spMkLst>
        </pc:spChg>
        <pc:spChg chg="add mod">
          <ac:chgData name="Murilo Chequer" userId="f5b9f26870b2ff96" providerId="LiveId" clId="{63850A86-B0F3-49D1-97D4-AB0D5C357D40}" dt="2024-08-31T17:56:47.360" v="6530" actId="207"/>
          <ac:spMkLst>
            <pc:docMk/>
            <pc:sldMk cId="208925231" sldId="274"/>
            <ac:spMk id="29" creationId="{D6734012-2C01-DC2E-3B9C-18BF75FAA60B}"/>
          </ac:spMkLst>
        </pc:spChg>
        <pc:spChg chg="add mod">
          <ac:chgData name="Murilo Chequer" userId="f5b9f26870b2ff96" providerId="LiveId" clId="{63850A86-B0F3-49D1-97D4-AB0D5C357D40}" dt="2024-08-31T17:57:33.081" v="6537"/>
          <ac:spMkLst>
            <pc:docMk/>
            <pc:sldMk cId="208925231" sldId="274"/>
            <ac:spMk id="30" creationId="{3EAD011A-249C-8104-A5BE-A0B2105DE82A}"/>
          </ac:spMkLst>
        </pc:spChg>
        <pc:grpChg chg="del mod">
          <ac:chgData name="Murilo Chequer" userId="f5b9f26870b2ff96" providerId="LiveId" clId="{63850A86-B0F3-49D1-97D4-AB0D5C357D40}" dt="2024-08-31T17:41:46.316" v="6318" actId="478"/>
          <ac:grpSpMkLst>
            <pc:docMk/>
            <pc:sldMk cId="208925231" sldId="274"/>
            <ac:grpSpMk id="3" creationId="{00000000-0000-0000-0000-000000000000}"/>
          </ac:grpSpMkLst>
        </pc:grpChg>
        <pc:grpChg chg="del">
          <ac:chgData name="Murilo Chequer" userId="f5b9f26870b2ff96" providerId="LiveId" clId="{63850A86-B0F3-49D1-97D4-AB0D5C357D40}" dt="2024-08-31T17:41:40.719" v="6314" actId="478"/>
          <ac:grpSpMkLst>
            <pc:docMk/>
            <pc:sldMk cId="208925231" sldId="274"/>
            <ac:grpSpMk id="6" creationId="{00000000-0000-0000-0000-000000000000}"/>
          </ac:grpSpMkLst>
        </pc:grpChg>
        <pc:grpChg chg="del">
          <ac:chgData name="Murilo Chequer" userId="f5b9f26870b2ff96" providerId="LiveId" clId="{63850A86-B0F3-49D1-97D4-AB0D5C357D40}" dt="2024-08-31T17:41:36.761" v="6312" actId="478"/>
          <ac:grpSpMkLst>
            <pc:docMk/>
            <pc:sldMk cId="208925231" sldId="274"/>
            <ac:grpSpMk id="9" creationId="{00000000-0000-0000-0000-000000000000}"/>
          </ac:grpSpMkLst>
        </pc:grpChg>
        <pc:grpChg chg="del">
          <ac:chgData name="Murilo Chequer" userId="f5b9f26870b2ff96" providerId="LiveId" clId="{63850A86-B0F3-49D1-97D4-AB0D5C357D40}" dt="2024-08-31T17:41:59.526" v="6323" actId="478"/>
          <ac:grpSpMkLst>
            <pc:docMk/>
            <pc:sldMk cId="208925231" sldId="274"/>
            <ac:grpSpMk id="12" creationId="{00000000-0000-0000-0000-000000000000}"/>
          </ac:grpSpMkLst>
        </pc:grpChg>
      </pc:sldChg>
      <pc:sldChg chg="addSp delSp modSp add mod modAnim">
        <pc:chgData name="Murilo Chequer" userId="f5b9f26870b2ff96" providerId="LiveId" clId="{63850A86-B0F3-49D1-97D4-AB0D5C357D40}" dt="2024-08-31T17:33:34.816" v="6205"/>
        <pc:sldMkLst>
          <pc:docMk/>
          <pc:sldMk cId="1403911768" sldId="275"/>
        </pc:sldMkLst>
        <pc:spChg chg="mod">
          <ac:chgData name="Murilo Chequer" userId="f5b9f26870b2ff96" providerId="LiveId" clId="{63850A86-B0F3-49D1-97D4-AB0D5C357D40}" dt="2024-08-31T15:37:55.959" v="4479" actId="20577"/>
          <ac:spMkLst>
            <pc:docMk/>
            <pc:sldMk cId="1403911768" sldId="275"/>
            <ac:spMk id="7" creationId="{00000000-0000-0000-0000-000000000000}"/>
          </ac:spMkLst>
        </pc:spChg>
        <pc:spChg chg="add del mod">
          <ac:chgData name="Murilo Chequer" userId="f5b9f26870b2ff96" providerId="LiveId" clId="{63850A86-B0F3-49D1-97D4-AB0D5C357D40}" dt="2024-08-31T14:40:26.733" v="3874" actId="1076"/>
          <ac:spMkLst>
            <pc:docMk/>
            <pc:sldMk cId="1403911768" sldId="275"/>
            <ac:spMk id="8" creationId="{00000000-0000-0000-0000-000000000000}"/>
          </ac:spMkLst>
        </pc:spChg>
        <pc:spChg chg="add del mod">
          <ac:chgData name="Murilo Chequer" userId="f5b9f26870b2ff96" providerId="LiveId" clId="{63850A86-B0F3-49D1-97D4-AB0D5C357D40}" dt="2024-08-31T14:38:16.064" v="3861" actId="207"/>
          <ac:spMkLst>
            <pc:docMk/>
            <pc:sldMk cId="1403911768" sldId="275"/>
            <ac:spMk id="9" creationId="{00000000-0000-0000-0000-000000000000}"/>
          </ac:spMkLst>
        </pc:spChg>
        <pc:spChg chg="add mod">
          <ac:chgData name="Murilo Chequer" userId="f5b9f26870b2ff96" providerId="LiveId" clId="{63850A86-B0F3-49D1-97D4-AB0D5C357D40}" dt="2024-08-31T17:33:34.816" v="6205"/>
          <ac:spMkLst>
            <pc:docMk/>
            <pc:sldMk cId="1403911768" sldId="275"/>
            <ac:spMk id="11" creationId="{BCCF915D-B98A-8EEB-C4DD-A22986E9659F}"/>
          </ac:spMkLst>
        </pc:spChg>
        <pc:spChg chg="mod">
          <ac:chgData name="Murilo Chequer" userId="f5b9f26870b2ff96" providerId="LiveId" clId="{63850A86-B0F3-49D1-97D4-AB0D5C357D40}" dt="2024-08-31T14:50:59.921" v="4004" actId="20577"/>
          <ac:spMkLst>
            <pc:docMk/>
            <pc:sldMk cId="1403911768" sldId="275"/>
            <ac:spMk id="14" creationId="{7D2EA047-2DFB-A869-0101-D223C5F28B9C}"/>
          </ac:spMkLst>
        </pc:spChg>
        <pc:spChg chg="mod">
          <ac:chgData name="Murilo Chequer" userId="f5b9f26870b2ff96" providerId="LiveId" clId="{63850A86-B0F3-49D1-97D4-AB0D5C357D40}" dt="2024-08-31T14:40:37.860" v="3876" actId="1076"/>
          <ac:spMkLst>
            <pc:docMk/>
            <pc:sldMk cId="1403911768" sldId="275"/>
            <ac:spMk id="15" creationId="{ADE286AA-A23C-8E34-63DD-53EF66846804}"/>
          </ac:spMkLst>
        </pc:spChg>
        <pc:spChg chg="mod">
          <ac:chgData name="Murilo Chequer" userId="f5b9f26870b2ff96" providerId="LiveId" clId="{63850A86-B0F3-49D1-97D4-AB0D5C357D40}" dt="2024-08-31T14:40:35.023" v="3875" actId="1076"/>
          <ac:spMkLst>
            <pc:docMk/>
            <pc:sldMk cId="1403911768" sldId="275"/>
            <ac:spMk id="16" creationId="{004A4039-CF2E-EE0F-C8A8-83370E965E30}"/>
          </ac:spMkLst>
        </pc:spChg>
        <pc:picChg chg="add del mod">
          <ac:chgData name="Murilo Chequer" userId="f5b9f26870b2ff96" providerId="LiveId" clId="{63850A86-B0F3-49D1-97D4-AB0D5C357D40}" dt="2024-08-31T14:48:27.392" v="3948" actId="21"/>
          <ac:picMkLst>
            <pc:docMk/>
            <pc:sldMk cId="1403911768" sldId="275"/>
            <ac:picMk id="10" creationId="{F4BF669C-338E-1F17-2B38-D0274CFDB23B}"/>
          </ac:picMkLst>
        </pc:picChg>
      </pc:sldChg>
      <pc:sldChg chg="add del">
        <pc:chgData name="Murilo Chequer" userId="f5b9f26870b2ff96" providerId="LiveId" clId="{63850A86-B0F3-49D1-97D4-AB0D5C357D40}" dt="2024-08-31T18:15:47.142" v="6584" actId="2696"/>
        <pc:sldMkLst>
          <pc:docMk/>
          <pc:sldMk cId="2534566817" sldId="276"/>
        </pc:sldMkLst>
      </pc:sldChg>
      <pc:sldChg chg="addSp delSp modSp add mod addAnim delAnim modAnim">
        <pc:chgData name="Murilo Chequer" userId="f5b9f26870b2ff96" providerId="LiveId" clId="{63850A86-B0F3-49D1-97D4-AB0D5C357D40}" dt="2024-08-31T18:39:15.330" v="7027" actId="20577"/>
        <pc:sldMkLst>
          <pc:docMk/>
          <pc:sldMk cId="915226406" sldId="277"/>
        </pc:sldMkLst>
        <pc:spChg chg="add mod">
          <ac:chgData name="Murilo Chequer" userId="f5b9f26870b2ff96" providerId="LiveId" clId="{63850A86-B0F3-49D1-97D4-AB0D5C357D40}" dt="2024-08-31T18:39:15.330" v="7027" actId="20577"/>
          <ac:spMkLst>
            <pc:docMk/>
            <pc:sldMk cId="915226406" sldId="277"/>
            <ac:spMk id="5" creationId="{128CB163-64C5-0617-88B5-7BBAE734A5A4}"/>
          </ac:spMkLst>
        </pc:spChg>
        <pc:spChg chg="mod">
          <ac:chgData name="Murilo Chequer" userId="f5b9f26870b2ff96" providerId="LiveId" clId="{63850A86-B0F3-49D1-97D4-AB0D5C357D40}" dt="2024-08-31T14:54:09.066" v="4062" actId="20577"/>
          <ac:spMkLst>
            <pc:docMk/>
            <pc:sldMk cId="915226406" sldId="277"/>
            <ac:spMk id="6" creationId="{00000000-0000-0000-0000-000000000000}"/>
          </ac:spMkLst>
        </pc:spChg>
        <pc:spChg chg="del mod">
          <ac:chgData name="Murilo Chequer" userId="f5b9f26870b2ff96" providerId="LiveId" clId="{63850A86-B0F3-49D1-97D4-AB0D5C357D40}" dt="2024-08-31T14:56:29.602" v="4136" actId="478"/>
          <ac:spMkLst>
            <pc:docMk/>
            <pc:sldMk cId="915226406" sldId="277"/>
            <ac:spMk id="7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7:50:59.649" v="6493"/>
          <ac:spMkLst>
            <pc:docMk/>
            <pc:sldMk cId="915226406" sldId="277"/>
            <ac:spMk id="8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4:46:10.482" v="3933" actId="478"/>
          <ac:spMkLst>
            <pc:docMk/>
            <pc:sldMk cId="915226406" sldId="277"/>
            <ac:spMk id="9" creationId="{00000000-0000-0000-0000-000000000000}"/>
          </ac:spMkLst>
        </pc:spChg>
        <pc:spChg chg="add del mod">
          <ac:chgData name="Murilo Chequer" userId="f5b9f26870b2ff96" providerId="LiveId" clId="{63850A86-B0F3-49D1-97D4-AB0D5C357D40}" dt="2024-08-31T14:55:11.883" v="4087"/>
          <ac:spMkLst>
            <pc:docMk/>
            <pc:sldMk cId="915226406" sldId="277"/>
            <ac:spMk id="12" creationId="{A173A378-8DC2-1927-FD06-66C900CCCA40}"/>
          </ac:spMkLst>
        </pc:spChg>
        <pc:spChg chg="mod">
          <ac:chgData name="Murilo Chequer" userId="f5b9f26870b2ff96" providerId="LiveId" clId="{63850A86-B0F3-49D1-97D4-AB0D5C357D40}" dt="2024-08-31T14:50:53.569" v="4003" actId="20577"/>
          <ac:spMkLst>
            <pc:docMk/>
            <pc:sldMk cId="915226406" sldId="277"/>
            <ac:spMk id="14" creationId="{7D2EA047-2DFB-A869-0101-D223C5F28B9C}"/>
          </ac:spMkLst>
        </pc:spChg>
        <pc:spChg chg="del mod">
          <ac:chgData name="Murilo Chequer" userId="f5b9f26870b2ff96" providerId="LiveId" clId="{63850A86-B0F3-49D1-97D4-AB0D5C357D40}" dt="2024-08-31T15:15:40.702" v="4169" actId="478"/>
          <ac:spMkLst>
            <pc:docMk/>
            <pc:sldMk cId="915226406" sldId="277"/>
            <ac:spMk id="15" creationId="{ADE286AA-A23C-8E34-63DD-53EF66846804}"/>
          </ac:spMkLst>
        </pc:spChg>
        <pc:spChg chg="mod">
          <ac:chgData name="Murilo Chequer" userId="f5b9f26870b2ff96" providerId="LiveId" clId="{63850A86-B0F3-49D1-97D4-AB0D5C357D40}" dt="2024-08-31T16:46:07.766" v="5383" actId="20577"/>
          <ac:spMkLst>
            <pc:docMk/>
            <pc:sldMk cId="915226406" sldId="277"/>
            <ac:spMk id="16" creationId="{004A4039-CF2E-EE0F-C8A8-83370E965E30}"/>
          </ac:spMkLst>
        </pc:spChg>
        <pc:spChg chg="add mod">
          <ac:chgData name="Murilo Chequer" userId="f5b9f26870b2ff96" providerId="LiveId" clId="{63850A86-B0F3-49D1-97D4-AB0D5C357D40}" dt="2024-08-31T15:16:21.436" v="4175" actId="120"/>
          <ac:spMkLst>
            <pc:docMk/>
            <pc:sldMk cId="915226406" sldId="277"/>
            <ac:spMk id="17" creationId="{7107EBBB-B4DC-D15D-F32A-F8E8762CD790}"/>
          </ac:spMkLst>
        </pc:spChg>
        <pc:spChg chg="add mod">
          <ac:chgData name="Murilo Chequer" userId="f5b9f26870b2ff96" providerId="LiveId" clId="{63850A86-B0F3-49D1-97D4-AB0D5C357D40}" dt="2024-08-31T15:32:12.102" v="4317" actId="1076"/>
          <ac:spMkLst>
            <pc:docMk/>
            <pc:sldMk cId="915226406" sldId="277"/>
            <ac:spMk id="18" creationId="{07439A4E-D10F-F239-AB00-154C28B99F63}"/>
          </ac:spMkLst>
        </pc:spChg>
        <pc:spChg chg="add mod">
          <ac:chgData name="Murilo Chequer" userId="f5b9f26870b2ff96" providerId="LiveId" clId="{63850A86-B0F3-49D1-97D4-AB0D5C357D40}" dt="2024-08-31T17:51:11.420" v="6503"/>
          <ac:spMkLst>
            <pc:docMk/>
            <pc:sldMk cId="915226406" sldId="277"/>
            <ac:spMk id="19" creationId="{C16DEBB2-4784-93D6-2EFB-5702E5C0464C}"/>
          </ac:spMkLst>
        </pc:spChg>
        <pc:spChg chg="add mod">
          <ac:chgData name="Murilo Chequer" userId="f5b9f26870b2ff96" providerId="LiveId" clId="{63850A86-B0F3-49D1-97D4-AB0D5C357D40}" dt="2024-08-31T17:51:04.801" v="6498"/>
          <ac:spMkLst>
            <pc:docMk/>
            <pc:sldMk cId="915226406" sldId="277"/>
            <ac:spMk id="20" creationId="{5B9E99A0-1E49-B411-4EF4-169C2CCCC50B}"/>
          </ac:spMkLst>
        </pc:spChg>
        <pc:spChg chg="add del mod">
          <ac:chgData name="Murilo Chequer" userId="f5b9f26870b2ff96" providerId="LiveId" clId="{63850A86-B0F3-49D1-97D4-AB0D5C357D40}" dt="2024-08-31T15:31:48.197" v="4312" actId="478"/>
          <ac:spMkLst>
            <pc:docMk/>
            <pc:sldMk cId="915226406" sldId="277"/>
            <ac:spMk id="21" creationId="{DB5D6587-CDD0-EAC0-7D73-2BEA116B4240}"/>
          </ac:spMkLst>
        </pc:spChg>
        <pc:spChg chg="add mod">
          <ac:chgData name="Murilo Chequer" userId="f5b9f26870b2ff96" providerId="LiveId" clId="{63850A86-B0F3-49D1-97D4-AB0D5C357D40}" dt="2024-08-31T17:50:54.996" v="6488"/>
          <ac:spMkLst>
            <pc:docMk/>
            <pc:sldMk cId="915226406" sldId="277"/>
            <ac:spMk id="22" creationId="{84CF9E88-DB8C-1918-58CE-781DA840B53B}"/>
          </ac:spMkLst>
        </pc:spChg>
        <pc:picChg chg="add del mod">
          <ac:chgData name="Murilo Chequer" userId="f5b9f26870b2ff96" providerId="LiveId" clId="{63850A86-B0F3-49D1-97D4-AB0D5C357D40}" dt="2024-08-31T14:47:56.901" v="3942" actId="21"/>
          <ac:picMkLst>
            <pc:docMk/>
            <pc:sldMk cId="915226406" sldId="277"/>
            <ac:picMk id="10" creationId="{F4BF669C-338E-1F17-2B38-D0274CFDB23B}"/>
          </ac:picMkLst>
        </pc:picChg>
        <pc:picChg chg="add mod">
          <ac:chgData name="Murilo Chequer" userId="f5b9f26870b2ff96" providerId="LiveId" clId="{63850A86-B0F3-49D1-97D4-AB0D5C357D40}" dt="2024-08-31T14:48:30.196" v="3949"/>
          <ac:picMkLst>
            <pc:docMk/>
            <pc:sldMk cId="915226406" sldId="277"/>
            <ac:picMk id="11" creationId="{F4BF669C-338E-1F17-2B38-D0274CFDB23B}"/>
          </ac:picMkLst>
        </pc:picChg>
        <pc:picChg chg="del">
          <ac:chgData name="Murilo Chequer" userId="f5b9f26870b2ff96" providerId="LiveId" clId="{63850A86-B0F3-49D1-97D4-AB0D5C357D40}" dt="2024-08-31T14:46:32.884" v="3937" actId="478"/>
          <ac:picMkLst>
            <pc:docMk/>
            <pc:sldMk cId="915226406" sldId="277"/>
            <ac:picMk id="13" creationId="{9A77193C-C08F-1A9D-16B7-B39E107E477D}"/>
          </ac:picMkLst>
        </pc:picChg>
      </pc:sldChg>
      <pc:sldChg chg="addSp delSp modSp add mod delAnim modAnim">
        <pc:chgData name="Murilo Chequer" userId="f5b9f26870b2ff96" providerId="LiveId" clId="{63850A86-B0F3-49D1-97D4-AB0D5C357D40}" dt="2024-08-31T17:33:31.869" v="6204"/>
        <pc:sldMkLst>
          <pc:docMk/>
          <pc:sldMk cId="2172428730" sldId="278"/>
        </pc:sldMkLst>
        <pc:spChg chg="add mod">
          <ac:chgData name="Murilo Chequer" userId="f5b9f26870b2ff96" providerId="LiveId" clId="{63850A86-B0F3-49D1-97D4-AB0D5C357D40}" dt="2024-08-31T15:44:22.521" v="4569" actId="1076"/>
          <ac:spMkLst>
            <pc:docMk/>
            <pc:sldMk cId="2172428730" sldId="278"/>
            <ac:spMk id="5" creationId="{AD8476A7-9601-6411-0A01-C07587C14BD8}"/>
          </ac:spMkLst>
        </pc:spChg>
        <pc:spChg chg="mod">
          <ac:chgData name="Murilo Chequer" userId="f5b9f26870b2ff96" providerId="LiveId" clId="{63850A86-B0F3-49D1-97D4-AB0D5C357D40}" dt="2024-08-31T15:44:49.464" v="4610" actId="1035"/>
          <ac:spMkLst>
            <pc:docMk/>
            <pc:sldMk cId="2172428730" sldId="278"/>
            <ac:spMk id="6" creationId="{00000000-0000-0000-0000-000000000000}"/>
          </ac:spMkLst>
        </pc:spChg>
        <pc:spChg chg="add mod">
          <ac:chgData name="Murilo Chequer" userId="f5b9f26870b2ff96" providerId="LiveId" clId="{63850A86-B0F3-49D1-97D4-AB0D5C357D40}" dt="2024-08-31T15:43:25.207" v="4519" actId="1076"/>
          <ac:spMkLst>
            <pc:docMk/>
            <pc:sldMk cId="2172428730" sldId="278"/>
            <ac:spMk id="7" creationId="{A56AF7F0-0A06-A92A-03FD-40479945E4EC}"/>
          </ac:spMkLst>
        </pc:spChg>
        <pc:spChg chg="del">
          <ac:chgData name="Murilo Chequer" userId="f5b9f26870b2ff96" providerId="LiveId" clId="{63850A86-B0F3-49D1-97D4-AB0D5C357D40}" dt="2024-08-31T15:41:06.525" v="4504" actId="478"/>
          <ac:spMkLst>
            <pc:docMk/>
            <pc:sldMk cId="2172428730" sldId="278"/>
            <ac:spMk id="8" creationId="{00000000-0000-0000-0000-000000000000}"/>
          </ac:spMkLst>
        </pc:spChg>
        <pc:spChg chg="add mod">
          <ac:chgData name="Murilo Chequer" userId="f5b9f26870b2ff96" providerId="LiveId" clId="{63850A86-B0F3-49D1-97D4-AB0D5C357D40}" dt="2024-08-31T17:33:31.869" v="6204"/>
          <ac:spMkLst>
            <pc:docMk/>
            <pc:sldMk cId="2172428730" sldId="278"/>
            <ac:spMk id="9" creationId="{DB42C298-60C4-2857-FDE4-2863D66FED96}"/>
          </ac:spMkLst>
        </pc:spChg>
        <pc:spChg chg="mod">
          <ac:chgData name="Murilo Chequer" userId="f5b9f26870b2ff96" providerId="LiveId" clId="{63850A86-B0F3-49D1-97D4-AB0D5C357D40}" dt="2024-08-31T15:44:36.319" v="4587" actId="1036"/>
          <ac:spMkLst>
            <pc:docMk/>
            <pc:sldMk cId="2172428730" sldId="278"/>
            <ac:spMk id="14" creationId="{7D2EA047-2DFB-A869-0101-D223C5F28B9C}"/>
          </ac:spMkLst>
        </pc:spChg>
        <pc:spChg chg="mod">
          <ac:chgData name="Murilo Chequer" userId="f5b9f26870b2ff96" providerId="LiveId" clId="{63850A86-B0F3-49D1-97D4-AB0D5C357D40}" dt="2024-08-31T15:43:10.108" v="4517" actId="1076"/>
          <ac:spMkLst>
            <pc:docMk/>
            <pc:sldMk cId="2172428730" sldId="278"/>
            <ac:spMk id="16" creationId="{004A4039-CF2E-EE0F-C8A8-83370E965E30}"/>
          </ac:spMkLst>
        </pc:spChg>
        <pc:spChg chg="mod">
          <ac:chgData name="Murilo Chequer" userId="f5b9f26870b2ff96" providerId="LiveId" clId="{63850A86-B0F3-49D1-97D4-AB0D5C357D40}" dt="2024-08-31T15:43:08.291" v="4516" actId="1076"/>
          <ac:spMkLst>
            <pc:docMk/>
            <pc:sldMk cId="2172428730" sldId="278"/>
            <ac:spMk id="17" creationId="{7107EBBB-B4DC-D15D-F32A-F8E8762CD790}"/>
          </ac:spMkLst>
        </pc:spChg>
        <pc:spChg chg="del">
          <ac:chgData name="Murilo Chequer" userId="f5b9f26870b2ff96" providerId="LiveId" clId="{63850A86-B0F3-49D1-97D4-AB0D5C357D40}" dt="2024-08-31T15:39:38.116" v="4490" actId="478"/>
          <ac:spMkLst>
            <pc:docMk/>
            <pc:sldMk cId="2172428730" sldId="278"/>
            <ac:spMk id="18" creationId="{07439A4E-D10F-F239-AB00-154C28B99F63}"/>
          </ac:spMkLst>
        </pc:spChg>
        <pc:spChg chg="del">
          <ac:chgData name="Murilo Chequer" userId="f5b9f26870b2ff96" providerId="LiveId" clId="{63850A86-B0F3-49D1-97D4-AB0D5C357D40}" dt="2024-08-31T15:39:40.744" v="4491" actId="478"/>
          <ac:spMkLst>
            <pc:docMk/>
            <pc:sldMk cId="2172428730" sldId="278"/>
            <ac:spMk id="19" creationId="{C16DEBB2-4784-93D6-2EFB-5702E5C0464C}"/>
          </ac:spMkLst>
        </pc:spChg>
        <pc:spChg chg="del">
          <ac:chgData name="Murilo Chequer" userId="f5b9f26870b2ff96" providerId="LiveId" clId="{63850A86-B0F3-49D1-97D4-AB0D5C357D40}" dt="2024-08-31T15:39:42.796" v="4492" actId="478"/>
          <ac:spMkLst>
            <pc:docMk/>
            <pc:sldMk cId="2172428730" sldId="278"/>
            <ac:spMk id="20" creationId="{5B9E99A0-1E49-B411-4EF4-169C2CCCC50B}"/>
          </ac:spMkLst>
        </pc:spChg>
        <pc:spChg chg="del">
          <ac:chgData name="Murilo Chequer" userId="f5b9f26870b2ff96" providerId="LiveId" clId="{63850A86-B0F3-49D1-97D4-AB0D5C357D40}" dt="2024-08-31T15:41:08.899" v="4505" actId="478"/>
          <ac:spMkLst>
            <pc:docMk/>
            <pc:sldMk cId="2172428730" sldId="278"/>
            <ac:spMk id="22" creationId="{84CF9E88-DB8C-1918-58CE-781DA840B53B}"/>
          </ac:spMkLst>
        </pc:spChg>
        <pc:grpChg chg="mod">
          <ac:chgData name="Murilo Chequer" userId="f5b9f26870b2ff96" providerId="LiveId" clId="{63850A86-B0F3-49D1-97D4-AB0D5C357D40}" dt="2024-08-31T15:44:24.302" v="4573" actId="1035"/>
          <ac:grpSpMkLst>
            <pc:docMk/>
            <pc:sldMk cId="2172428730" sldId="278"/>
            <ac:grpSpMk id="2" creationId="{00000000-0000-0000-0000-000000000000}"/>
          </ac:grpSpMkLst>
        </pc:grpChg>
        <pc:picChg chg="mod">
          <ac:chgData name="Murilo Chequer" userId="f5b9f26870b2ff96" providerId="LiveId" clId="{63850A86-B0F3-49D1-97D4-AB0D5C357D40}" dt="2024-08-31T15:44:54.914" v="4612" actId="1035"/>
          <ac:picMkLst>
            <pc:docMk/>
            <pc:sldMk cId="2172428730" sldId="278"/>
            <ac:picMk id="11" creationId="{F4BF669C-338E-1F17-2B38-D0274CFDB23B}"/>
          </ac:picMkLst>
        </pc:picChg>
      </pc:sldChg>
      <pc:sldChg chg="addSp delSp modSp add mod ord modAnim">
        <pc:chgData name="Murilo Chequer" userId="f5b9f26870b2ff96" providerId="LiveId" clId="{63850A86-B0F3-49D1-97D4-AB0D5C357D40}" dt="2024-08-31T18:39:26.316" v="7030" actId="20577"/>
        <pc:sldMkLst>
          <pc:docMk/>
          <pc:sldMk cId="4280865334" sldId="279"/>
        </pc:sldMkLst>
        <pc:spChg chg="add mod">
          <ac:chgData name="Murilo Chequer" userId="f5b9f26870b2ff96" providerId="LiveId" clId="{63850A86-B0F3-49D1-97D4-AB0D5C357D40}" dt="2024-08-31T18:39:26.316" v="7030" actId="20577"/>
          <ac:spMkLst>
            <pc:docMk/>
            <pc:sldMk cId="4280865334" sldId="279"/>
            <ac:spMk id="5" creationId="{43831F87-7FFE-277C-519A-13308BDDFB61}"/>
          </ac:spMkLst>
        </pc:spChg>
        <pc:spChg chg="mod">
          <ac:chgData name="Murilo Chequer" userId="f5b9f26870b2ff96" providerId="LiveId" clId="{63850A86-B0F3-49D1-97D4-AB0D5C357D40}" dt="2024-08-31T15:49:55.779" v="4633"/>
          <ac:spMkLst>
            <pc:docMk/>
            <pc:sldMk cId="4280865334" sldId="279"/>
            <ac:spMk id="6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7:50:36.648" v="6473"/>
          <ac:spMkLst>
            <pc:docMk/>
            <pc:sldMk cId="4280865334" sldId="279"/>
            <ac:spMk id="8" creationId="{00000000-0000-0000-0000-000000000000}"/>
          </ac:spMkLst>
        </pc:spChg>
        <pc:spChg chg="add mod">
          <ac:chgData name="Murilo Chequer" userId="f5b9f26870b2ff96" providerId="LiveId" clId="{63850A86-B0F3-49D1-97D4-AB0D5C357D40}" dt="2024-08-31T17:50:27.079" v="6463"/>
          <ac:spMkLst>
            <pc:docMk/>
            <pc:sldMk cId="4280865334" sldId="279"/>
            <ac:spMk id="13" creationId="{B13D096F-7388-5F2A-52D1-28BBCAB44153}"/>
          </ac:spMkLst>
        </pc:spChg>
        <pc:spChg chg="mod">
          <ac:chgData name="Murilo Chequer" userId="f5b9f26870b2ff96" providerId="LiveId" clId="{63850A86-B0F3-49D1-97D4-AB0D5C357D40}" dt="2024-08-31T15:58:40.615" v="4913" actId="20577"/>
          <ac:spMkLst>
            <pc:docMk/>
            <pc:sldMk cId="4280865334" sldId="279"/>
            <ac:spMk id="14" creationId="{7D2EA047-2DFB-A869-0101-D223C5F28B9C}"/>
          </ac:spMkLst>
        </pc:spChg>
        <pc:spChg chg="mod">
          <ac:chgData name="Murilo Chequer" userId="f5b9f26870b2ff96" providerId="LiveId" clId="{63850A86-B0F3-49D1-97D4-AB0D5C357D40}" dt="2024-08-31T16:46:00.704" v="5381" actId="20577"/>
          <ac:spMkLst>
            <pc:docMk/>
            <pc:sldMk cId="4280865334" sldId="279"/>
            <ac:spMk id="16" creationId="{004A4039-CF2E-EE0F-C8A8-83370E965E30}"/>
          </ac:spMkLst>
        </pc:spChg>
        <pc:spChg chg="mod">
          <ac:chgData name="Murilo Chequer" userId="f5b9f26870b2ff96" providerId="LiveId" clId="{63850A86-B0F3-49D1-97D4-AB0D5C357D40}" dt="2024-08-31T16:01:33.451" v="4935" actId="1076"/>
          <ac:spMkLst>
            <pc:docMk/>
            <pc:sldMk cId="4280865334" sldId="279"/>
            <ac:spMk id="17" creationId="{7107EBBB-B4DC-D15D-F32A-F8E8762CD790}"/>
          </ac:spMkLst>
        </pc:spChg>
        <pc:spChg chg="mod">
          <ac:chgData name="Murilo Chequer" userId="f5b9f26870b2ff96" providerId="LiveId" clId="{63850A86-B0F3-49D1-97D4-AB0D5C357D40}" dt="2024-08-31T16:01:51.278" v="4938" actId="1076"/>
          <ac:spMkLst>
            <pc:docMk/>
            <pc:sldMk cId="4280865334" sldId="279"/>
            <ac:spMk id="18" creationId="{07439A4E-D10F-F239-AB00-154C28B99F63}"/>
          </ac:spMkLst>
        </pc:spChg>
        <pc:spChg chg="mod">
          <ac:chgData name="Murilo Chequer" userId="f5b9f26870b2ff96" providerId="LiveId" clId="{63850A86-B0F3-49D1-97D4-AB0D5C357D40}" dt="2024-08-31T17:50:45.977" v="6483"/>
          <ac:spMkLst>
            <pc:docMk/>
            <pc:sldMk cId="4280865334" sldId="279"/>
            <ac:spMk id="19" creationId="{C16DEBB2-4784-93D6-2EFB-5702E5C0464C}"/>
          </ac:spMkLst>
        </pc:spChg>
        <pc:spChg chg="mod">
          <ac:chgData name="Murilo Chequer" userId="f5b9f26870b2ff96" providerId="LiveId" clId="{63850A86-B0F3-49D1-97D4-AB0D5C357D40}" dt="2024-08-31T17:50:41.077" v="6478"/>
          <ac:spMkLst>
            <pc:docMk/>
            <pc:sldMk cId="4280865334" sldId="279"/>
            <ac:spMk id="20" creationId="{5B9E99A0-1E49-B411-4EF4-169C2CCCC50B}"/>
          </ac:spMkLst>
        </pc:spChg>
        <pc:spChg chg="mod">
          <ac:chgData name="Murilo Chequer" userId="f5b9f26870b2ff96" providerId="LiveId" clId="{63850A86-B0F3-49D1-97D4-AB0D5C357D40}" dt="2024-08-31T17:50:32.326" v="6468"/>
          <ac:spMkLst>
            <pc:docMk/>
            <pc:sldMk cId="4280865334" sldId="279"/>
            <ac:spMk id="22" creationId="{84CF9E88-DB8C-1918-58CE-781DA840B53B}"/>
          </ac:spMkLst>
        </pc:spChg>
        <pc:picChg chg="add mod">
          <ac:chgData name="Murilo Chequer" userId="f5b9f26870b2ff96" providerId="LiveId" clId="{63850A86-B0F3-49D1-97D4-AB0D5C357D40}" dt="2024-08-31T15:57:31.449" v="4884" actId="931"/>
          <ac:picMkLst>
            <pc:docMk/>
            <pc:sldMk cId="4280865334" sldId="279"/>
            <ac:picMk id="7" creationId="{FE11E2EE-8208-5811-EB25-41D246D86A08}"/>
          </ac:picMkLst>
        </pc:picChg>
        <pc:picChg chg="add del mod">
          <ac:chgData name="Murilo Chequer" userId="f5b9f26870b2ff96" providerId="LiveId" clId="{63850A86-B0F3-49D1-97D4-AB0D5C357D40}" dt="2024-08-31T15:58:03.673" v="4891" actId="21"/>
          <ac:picMkLst>
            <pc:docMk/>
            <pc:sldMk cId="4280865334" sldId="279"/>
            <ac:picMk id="10" creationId="{9E14E1DA-F507-A456-726A-6954A3A5DD5B}"/>
          </ac:picMkLst>
        </pc:picChg>
        <pc:picChg chg="add del">
          <ac:chgData name="Murilo Chequer" userId="f5b9f26870b2ff96" providerId="LiveId" clId="{63850A86-B0F3-49D1-97D4-AB0D5C357D40}" dt="2024-08-31T15:58:08.581" v="4892" actId="478"/>
          <ac:picMkLst>
            <pc:docMk/>
            <pc:sldMk cId="4280865334" sldId="279"/>
            <ac:picMk id="11" creationId="{F4BF669C-338E-1F17-2B38-D0274CFDB23B}"/>
          </ac:picMkLst>
        </pc:picChg>
        <pc:picChg chg="add del mod">
          <ac:chgData name="Murilo Chequer" userId="f5b9f26870b2ff96" providerId="LiveId" clId="{63850A86-B0F3-49D1-97D4-AB0D5C357D40}" dt="2024-08-31T16:06:35.441" v="4950" actId="21"/>
          <ac:picMkLst>
            <pc:docMk/>
            <pc:sldMk cId="4280865334" sldId="279"/>
            <ac:picMk id="12" creationId="{9E14E1DA-F507-A456-726A-6954A3A5DD5B}"/>
          </ac:picMkLst>
        </pc:picChg>
        <pc:picChg chg="add mod">
          <ac:chgData name="Murilo Chequer" userId="f5b9f26870b2ff96" providerId="LiveId" clId="{63850A86-B0F3-49D1-97D4-AB0D5C357D40}" dt="2024-08-31T16:08:02.814" v="4960" actId="1076"/>
          <ac:picMkLst>
            <pc:docMk/>
            <pc:sldMk cId="4280865334" sldId="279"/>
            <ac:picMk id="15" creationId="{5A7FB873-6F0A-95A7-4C79-15C3BF8CAFA9}"/>
          </ac:picMkLst>
        </pc:picChg>
      </pc:sldChg>
      <pc:sldChg chg="addSp delSp modSp add mod ord modAnim">
        <pc:chgData name="Murilo Chequer" userId="f5b9f26870b2ff96" providerId="LiveId" clId="{63850A86-B0F3-49D1-97D4-AB0D5C357D40}" dt="2024-08-31T17:33:29.690" v="6203"/>
        <pc:sldMkLst>
          <pc:docMk/>
          <pc:sldMk cId="3460195576" sldId="280"/>
        </pc:sldMkLst>
        <pc:spChg chg="mod">
          <ac:chgData name="Murilo Chequer" userId="f5b9f26870b2ff96" providerId="LiveId" clId="{63850A86-B0F3-49D1-97D4-AB0D5C357D40}" dt="2024-08-31T16:11:34.055" v="4997" actId="1076"/>
          <ac:spMkLst>
            <pc:docMk/>
            <pc:sldMk cId="3460195576" sldId="280"/>
            <ac:spMk id="5" creationId="{AD8476A7-9601-6411-0A01-C07587C14BD8}"/>
          </ac:spMkLst>
        </pc:spChg>
        <pc:spChg chg="mod">
          <ac:chgData name="Murilo Chequer" userId="f5b9f26870b2ff96" providerId="LiveId" clId="{63850A86-B0F3-49D1-97D4-AB0D5C357D40}" dt="2024-08-31T16:06:20.314" v="4949"/>
          <ac:spMkLst>
            <pc:docMk/>
            <pc:sldMk cId="3460195576" sldId="280"/>
            <ac:spMk id="6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6:11:38.431" v="4998" actId="1076"/>
          <ac:spMkLst>
            <pc:docMk/>
            <pc:sldMk cId="3460195576" sldId="280"/>
            <ac:spMk id="7" creationId="{A56AF7F0-0A06-A92A-03FD-40479945E4EC}"/>
          </ac:spMkLst>
        </pc:spChg>
        <pc:spChg chg="add mod">
          <ac:chgData name="Murilo Chequer" userId="f5b9f26870b2ff96" providerId="LiveId" clId="{63850A86-B0F3-49D1-97D4-AB0D5C357D40}" dt="2024-08-31T16:07:21.607" v="4958" actId="1076"/>
          <ac:spMkLst>
            <pc:docMk/>
            <pc:sldMk cId="3460195576" sldId="280"/>
            <ac:spMk id="9" creationId="{B77F1EE3-2927-B345-48B5-92BA83AB5561}"/>
          </ac:spMkLst>
        </pc:spChg>
        <pc:spChg chg="add mod">
          <ac:chgData name="Murilo Chequer" userId="f5b9f26870b2ff96" providerId="LiveId" clId="{63850A86-B0F3-49D1-97D4-AB0D5C357D40}" dt="2024-08-31T17:33:29.690" v="6203"/>
          <ac:spMkLst>
            <pc:docMk/>
            <pc:sldMk cId="3460195576" sldId="280"/>
            <ac:spMk id="10" creationId="{5B8D4FAA-74C4-1B3F-BD94-C9FE07C51D84}"/>
          </ac:spMkLst>
        </pc:spChg>
        <pc:spChg chg="del">
          <ac:chgData name="Murilo Chequer" userId="f5b9f26870b2ff96" providerId="LiveId" clId="{63850A86-B0F3-49D1-97D4-AB0D5C357D40}" dt="2024-08-31T16:07:12.493" v="4956" actId="478"/>
          <ac:spMkLst>
            <pc:docMk/>
            <pc:sldMk cId="3460195576" sldId="280"/>
            <ac:spMk id="14" creationId="{7D2EA047-2DFB-A869-0101-D223C5F28B9C}"/>
          </ac:spMkLst>
        </pc:spChg>
        <pc:spChg chg="mod">
          <ac:chgData name="Murilo Chequer" userId="f5b9f26870b2ff96" providerId="LiveId" clId="{63850A86-B0F3-49D1-97D4-AB0D5C357D40}" dt="2024-08-31T16:11:30.417" v="4996" actId="1076"/>
          <ac:spMkLst>
            <pc:docMk/>
            <pc:sldMk cId="3460195576" sldId="280"/>
            <ac:spMk id="16" creationId="{004A4039-CF2E-EE0F-C8A8-83370E965E30}"/>
          </ac:spMkLst>
        </pc:spChg>
        <pc:picChg chg="add mod">
          <ac:chgData name="Murilo Chequer" userId="f5b9f26870b2ff96" providerId="LiveId" clId="{63850A86-B0F3-49D1-97D4-AB0D5C357D40}" dt="2024-08-31T16:06:57.919" v="4955"/>
          <ac:picMkLst>
            <pc:docMk/>
            <pc:sldMk cId="3460195576" sldId="280"/>
            <ac:picMk id="8" creationId="{9E14E1DA-F507-A456-726A-6954A3A5DD5B}"/>
          </ac:picMkLst>
        </pc:picChg>
        <pc:picChg chg="del">
          <ac:chgData name="Murilo Chequer" userId="f5b9f26870b2ff96" providerId="LiveId" clId="{63850A86-B0F3-49D1-97D4-AB0D5C357D40}" dt="2024-08-31T16:06:57.045" v="4954" actId="478"/>
          <ac:picMkLst>
            <pc:docMk/>
            <pc:sldMk cId="3460195576" sldId="280"/>
            <ac:picMk id="11" creationId="{F4BF669C-338E-1F17-2B38-D0274CFDB23B}"/>
          </ac:picMkLst>
        </pc:picChg>
        <pc:picChg chg="add del mod">
          <ac:chgData name="Murilo Chequer" userId="f5b9f26870b2ff96" providerId="LiveId" clId="{63850A86-B0F3-49D1-97D4-AB0D5C357D40}" dt="2024-08-31T16:06:50.638" v="4953" actId="21"/>
          <ac:picMkLst>
            <pc:docMk/>
            <pc:sldMk cId="3460195576" sldId="280"/>
            <ac:picMk id="12" creationId="{9E14E1DA-F507-A456-726A-6954A3A5DD5B}"/>
          </ac:picMkLst>
        </pc:picChg>
      </pc:sldChg>
      <pc:sldChg chg="addSp delSp modSp add mod ord modAnim">
        <pc:chgData name="Murilo Chequer" userId="f5b9f26870b2ff96" providerId="LiveId" clId="{63850A86-B0F3-49D1-97D4-AB0D5C357D40}" dt="2024-08-31T18:39:51.564" v="7034" actId="1076"/>
        <pc:sldMkLst>
          <pc:docMk/>
          <pc:sldMk cId="554685441" sldId="281"/>
        </pc:sldMkLst>
        <pc:spChg chg="add mod">
          <ac:chgData name="Murilo Chequer" userId="f5b9f26870b2ff96" providerId="LiveId" clId="{63850A86-B0F3-49D1-97D4-AB0D5C357D40}" dt="2024-08-31T18:39:51.564" v="7034" actId="1076"/>
          <ac:spMkLst>
            <pc:docMk/>
            <pc:sldMk cId="554685441" sldId="281"/>
            <ac:spMk id="5" creationId="{4A21E531-1659-7378-BC82-9F2CEE92431A}"/>
          </ac:spMkLst>
        </pc:spChg>
        <pc:spChg chg="mod">
          <ac:chgData name="Murilo Chequer" userId="f5b9f26870b2ff96" providerId="LiveId" clId="{63850A86-B0F3-49D1-97D4-AB0D5C357D40}" dt="2024-08-31T16:38:04.150" v="5242" actId="20577"/>
          <ac:spMkLst>
            <pc:docMk/>
            <pc:sldMk cId="554685441" sldId="281"/>
            <ac:spMk id="6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7:50:00.746" v="6448"/>
          <ac:spMkLst>
            <pc:docMk/>
            <pc:sldMk cId="554685441" sldId="281"/>
            <ac:spMk id="8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7:49:51.148" v="6438"/>
          <ac:spMkLst>
            <pc:docMk/>
            <pc:sldMk cId="554685441" sldId="281"/>
            <ac:spMk id="13" creationId="{B13D096F-7388-5F2A-52D1-28BBCAB44153}"/>
          </ac:spMkLst>
        </pc:spChg>
        <pc:spChg chg="mod">
          <ac:chgData name="Murilo Chequer" userId="f5b9f26870b2ff96" providerId="LiveId" clId="{63850A86-B0F3-49D1-97D4-AB0D5C357D40}" dt="2024-08-31T16:39:33.052" v="5258" actId="20577"/>
          <ac:spMkLst>
            <pc:docMk/>
            <pc:sldMk cId="554685441" sldId="281"/>
            <ac:spMk id="14" creationId="{7D2EA047-2DFB-A869-0101-D223C5F28B9C}"/>
          </ac:spMkLst>
        </pc:spChg>
        <pc:spChg chg="mod">
          <ac:chgData name="Murilo Chequer" userId="f5b9f26870b2ff96" providerId="LiveId" clId="{63850A86-B0F3-49D1-97D4-AB0D5C357D40}" dt="2024-08-31T16:45:51.775" v="5379" actId="20577"/>
          <ac:spMkLst>
            <pc:docMk/>
            <pc:sldMk cId="554685441" sldId="281"/>
            <ac:spMk id="16" creationId="{004A4039-CF2E-EE0F-C8A8-83370E965E30}"/>
          </ac:spMkLst>
        </pc:spChg>
        <pc:spChg chg="mod">
          <ac:chgData name="Murilo Chequer" userId="f5b9f26870b2ff96" providerId="LiveId" clId="{63850A86-B0F3-49D1-97D4-AB0D5C357D40}" dt="2024-08-31T16:12:59.700" v="5037" actId="20577"/>
          <ac:spMkLst>
            <pc:docMk/>
            <pc:sldMk cId="554685441" sldId="281"/>
            <ac:spMk id="17" creationId="{7107EBBB-B4DC-D15D-F32A-F8E8762CD790}"/>
          </ac:spMkLst>
        </pc:spChg>
        <pc:spChg chg="mod">
          <ac:chgData name="Murilo Chequer" userId="f5b9f26870b2ff96" providerId="LiveId" clId="{63850A86-B0F3-49D1-97D4-AB0D5C357D40}" dt="2024-08-31T16:34:29.646" v="5142" actId="1035"/>
          <ac:spMkLst>
            <pc:docMk/>
            <pc:sldMk cId="554685441" sldId="281"/>
            <ac:spMk id="18" creationId="{07439A4E-D10F-F239-AB00-154C28B99F63}"/>
          </ac:spMkLst>
        </pc:spChg>
        <pc:spChg chg="mod">
          <ac:chgData name="Murilo Chequer" userId="f5b9f26870b2ff96" providerId="LiveId" clId="{63850A86-B0F3-49D1-97D4-AB0D5C357D40}" dt="2024-08-31T17:50:15.226" v="6458"/>
          <ac:spMkLst>
            <pc:docMk/>
            <pc:sldMk cId="554685441" sldId="281"/>
            <ac:spMk id="19" creationId="{C16DEBB2-4784-93D6-2EFB-5702E5C0464C}"/>
          </ac:spMkLst>
        </pc:spChg>
        <pc:spChg chg="mod">
          <ac:chgData name="Murilo Chequer" userId="f5b9f26870b2ff96" providerId="LiveId" clId="{63850A86-B0F3-49D1-97D4-AB0D5C357D40}" dt="2024-08-31T17:50:05.963" v="6453"/>
          <ac:spMkLst>
            <pc:docMk/>
            <pc:sldMk cId="554685441" sldId="281"/>
            <ac:spMk id="20" creationId="{5B9E99A0-1E49-B411-4EF4-169C2CCCC50B}"/>
          </ac:spMkLst>
        </pc:spChg>
        <pc:spChg chg="mod">
          <ac:chgData name="Murilo Chequer" userId="f5b9f26870b2ff96" providerId="LiveId" clId="{63850A86-B0F3-49D1-97D4-AB0D5C357D40}" dt="2024-08-31T17:49:56.229" v="6443"/>
          <ac:spMkLst>
            <pc:docMk/>
            <pc:sldMk cId="554685441" sldId="281"/>
            <ac:spMk id="22" creationId="{84CF9E88-DB8C-1918-58CE-781DA840B53B}"/>
          </ac:spMkLst>
        </pc:spChg>
        <pc:picChg chg="add del mod">
          <ac:chgData name="Murilo Chequer" userId="f5b9f26870b2ff96" providerId="LiveId" clId="{63850A86-B0F3-49D1-97D4-AB0D5C357D40}" dt="2024-08-31T16:38:59.277" v="5248" actId="21"/>
          <ac:picMkLst>
            <pc:docMk/>
            <pc:sldMk cId="554685441" sldId="281"/>
            <ac:picMk id="7" creationId="{932EFD11-205D-DB9F-5D2D-F5172CB91551}"/>
          </ac:picMkLst>
        </pc:picChg>
        <pc:picChg chg="add mod">
          <ac:chgData name="Murilo Chequer" userId="f5b9f26870b2ff96" providerId="LiveId" clId="{63850A86-B0F3-49D1-97D4-AB0D5C357D40}" dt="2024-08-31T16:39:11.176" v="5250"/>
          <ac:picMkLst>
            <pc:docMk/>
            <pc:sldMk cId="554685441" sldId="281"/>
            <ac:picMk id="9" creationId="{932EFD11-205D-DB9F-5D2D-F5172CB91551}"/>
          </ac:picMkLst>
        </pc:picChg>
        <pc:picChg chg="del">
          <ac:chgData name="Murilo Chequer" userId="f5b9f26870b2ff96" providerId="LiveId" clId="{63850A86-B0F3-49D1-97D4-AB0D5C357D40}" dt="2024-08-31T16:39:10.146" v="5249" actId="478"/>
          <ac:picMkLst>
            <pc:docMk/>
            <pc:sldMk cId="554685441" sldId="281"/>
            <ac:picMk id="15" creationId="{5A7FB873-6F0A-95A7-4C79-15C3BF8CAFA9}"/>
          </ac:picMkLst>
        </pc:picChg>
      </pc:sldChg>
      <pc:sldChg chg="addSp delSp modSp add mod ord modAnim">
        <pc:chgData name="Murilo Chequer" userId="f5b9f26870b2ff96" providerId="LiveId" clId="{63850A86-B0F3-49D1-97D4-AB0D5C357D40}" dt="2024-08-31T17:33:27.367" v="6202"/>
        <pc:sldMkLst>
          <pc:docMk/>
          <pc:sldMk cId="2694647455" sldId="282"/>
        </pc:sldMkLst>
        <pc:spChg chg="mod">
          <ac:chgData name="Murilo Chequer" userId="f5b9f26870b2ff96" providerId="LiveId" clId="{63850A86-B0F3-49D1-97D4-AB0D5C357D40}" dt="2024-08-31T16:43:14.888" v="5325" actId="1076"/>
          <ac:spMkLst>
            <pc:docMk/>
            <pc:sldMk cId="2694647455" sldId="282"/>
            <ac:spMk id="5" creationId="{AD8476A7-9601-6411-0A01-C07587C14BD8}"/>
          </ac:spMkLst>
        </pc:spChg>
        <pc:spChg chg="mod">
          <ac:chgData name="Murilo Chequer" userId="f5b9f26870b2ff96" providerId="LiveId" clId="{63850A86-B0F3-49D1-97D4-AB0D5C357D40}" dt="2024-08-31T16:40:22.715" v="5297" actId="20577"/>
          <ac:spMkLst>
            <pc:docMk/>
            <pc:sldMk cId="2694647455" sldId="282"/>
            <ac:spMk id="6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6:43:55.686" v="5328" actId="1076"/>
          <ac:spMkLst>
            <pc:docMk/>
            <pc:sldMk cId="2694647455" sldId="282"/>
            <ac:spMk id="7" creationId="{A56AF7F0-0A06-A92A-03FD-40479945E4EC}"/>
          </ac:spMkLst>
        </pc:spChg>
        <pc:spChg chg="mod">
          <ac:chgData name="Murilo Chequer" userId="f5b9f26870b2ff96" providerId="LiveId" clId="{63850A86-B0F3-49D1-97D4-AB0D5C357D40}" dt="2024-08-31T16:40:39.226" v="5303" actId="20577"/>
          <ac:spMkLst>
            <pc:docMk/>
            <pc:sldMk cId="2694647455" sldId="282"/>
            <ac:spMk id="9" creationId="{B77F1EE3-2927-B345-48B5-92BA83AB5561}"/>
          </ac:spMkLst>
        </pc:spChg>
        <pc:spChg chg="add mod">
          <ac:chgData name="Murilo Chequer" userId="f5b9f26870b2ff96" providerId="LiveId" clId="{63850A86-B0F3-49D1-97D4-AB0D5C357D40}" dt="2024-08-31T17:33:27.367" v="6202"/>
          <ac:spMkLst>
            <pc:docMk/>
            <pc:sldMk cId="2694647455" sldId="282"/>
            <ac:spMk id="12" creationId="{EAA6EC44-3BA4-55BB-762B-C7190338DF1E}"/>
          </ac:spMkLst>
        </pc:spChg>
        <pc:spChg chg="mod">
          <ac:chgData name="Murilo Chequer" userId="f5b9f26870b2ff96" providerId="LiveId" clId="{63850A86-B0F3-49D1-97D4-AB0D5C357D40}" dt="2024-08-31T16:42:53.008" v="5322" actId="207"/>
          <ac:spMkLst>
            <pc:docMk/>
            <pc:sldMk cId="2694647455" sldId="282"/>
            <ac:spMk id="16" creationId="{004A4039-CF2E-EE0F-C8A8-83370E965E30}"/>
          </ac:spMkLst>
        </pc:spChg>
        <pc:picChg chg="del">
          <ac:chgData name="Murilo Chequer" userId="f5b9f26870b2ff96" providerId="LiveId" clId="{63850A86-B0F3-49D1-97D4-AB0D5C357D40}" dt="2024-08-31T16:41:16.788" v="5317" actId="478"/>
          <ac:picMkLst>
            <pc:docMk/>
            <pc:sldMk cId="2694647455" sldId="282"/>
            <ac:picMk id="8" creationId="{9E14E1DA-F507-A456-726A-6954A3A5DD5B}"/>
          </ac:picMkLst>
        </pc:picChg>
        <pc:picChg chg="add del mod">
          <ac:chgData name="Murilo Chequer" userId="f5b9f26870b2ff96" providerId="LiveId" clId="{63850A86-B0F3-49D1-97D4-AB0D5C357D40}" dt="2024-08-31T16:41:15.460" v="5316" actId="21"/>
          <ac:picMkLst>
            <pc:docMk/>
            <pc:sldMk cId="2694647455" sldId="282"/>
            <ac:picMk id="10" creationId="{399D5212-897A-0DBB-4A07-32F8B5A2D5EE}"/>
          </ac:picMkLst>
        </pc:picChg>
        <pc:picChg chg="add mod">
          <ac:chgData name="Murilo Chequer" userId="f5b9f26870b2ff96" providerId="LiveId" clId="{63850A86-B0F3-49D1-97D4-AB0D5C357D40}" dt="2024-08-31T16:41:17.832" v="5318"/>
          <ac:picMkLst>
            <pc:docMk/>
            <pc:sldMk cId="2694647455" sldId="282"/>
            <ac:picMk id="11" creationId="{399D5212-897A-0DBB-4A07-32F8B5A2D5EE}"/>
          </ac:picMkLst>
        </pc:picChg>
      </pc:sldChg>
      <pc:sldChg chg="addSp delSp modSp add mod ord delAnim modAnim">
        <pc:chgData name="Murilo Chequer" userId="f5b9f26870b2ff96" providerId="LiveId" clId="{63850A86-B0F3-49D1-97D4-AB0D5C357D40}" dt="2024-08-31T18:40:00.075" v="7037" actId="20577"/>
        <pc:sldMkLst>
          <pc:docMk/>
          <pc:sldMk cId="451366047" sldId="283"/>
        </pc:sldMkLst>
        <pc:spChg chg="add mod">
          <ac:chgData name="Murilo Chequer" userId="f5b9f26870b2ff96" providerId="LiveId" clId="{63850A86-B0F3-49D1-97D4-AB0D5C357D40}" dt="2024-08-31T18:40:00.075" v="7037" actId="20577"/>
          <ac:spMkLst>
            <pc:docMk/>
            <pc:sldMk cId="451366047" sldId="283"/>
            <ac:spMk id="5" creationId="{B27E3533-AF53-B4B2-F87B-3D0EC34B3094}"/>
          </ac:spMkLst>
        </pc:spChg>
        <pc:spChg chg="mod">
          <ac:chgData name="Murilo Chequer" userId="f5b9f26870b2ff96" providerId="LiveId" clId="{63850A86-B0F3-49D1-97D4-AB0D5C357D40}" dt="2024-08-31T16:57:07.291" v="5612" actId="20577"/>
          <ac:spMkLst>
            <pc:docMk/>
            <pc:sldMk cId="451366047" sldId="283"/>
            <ac:spMk id="6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7:49:32.635" v="6423"/>
          <ac:spMkLst>
            <pc:docMk/>
            <pc:sldMk cId="451366047" sldId="283"/>
            <ac:spMk id="8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6:50:29.554" v="5433" actId="478"/>
          <ac:spMkLst>
            <pc:docMk/>
            <pc:sldMk cId="451366047" sldId="283"/>
            <ac:spMk id="13" creationId="{B13D096F-7388-5F2A-52D1-28BBCAB44153}"/>
          </ac:spMkLst>
        </pc:spChg>
        <pc:spChg chg="mod">
          <ac:chgData name="Murilo Chequer" userId="f5b9f26870b2ff96" providerId="LiveId" clId="{63850A86-B0F3-49D1-97D4-AB0D5C357D40}" dt="2024-08-31T16:52:52.132" v="5468" actId="20577"/>
          <ac:spMkLst>
            <pc:docMk/>
            <pc:sldMk cId="451366047" sldId="283"/>
            <ac:spMk id="14" creationId="{7D2EA047-2DFB-A869-0101-D223C5F28B9C}"/>
          </ac:spMkLst>
        </pc:spChg>
        <pc:spChg chg="mod">
          <ac:chgData name="Murilo Chequer" userId="f5b9f26870b2ff96" providerId="LiveId" clId="{63850A86-B0F3-49D1-97D4-AB0D5C357D40}" dt="2024-08-31T16:47:04.600" v="5387" actId="113"/>
          <ac:spMkLst>
            <pc:docMk/>
            <pc:sldMk cId="451366047" sldId="283"/>
            <ac:spMk id="16" creationId="{004A4039-CF2E-EE0F-C8A8-83370E965E30}"/>
          </ac:spMkLst>
        </pc:spChg>
        <pc:spChg chg="mod">
          <ac:chgData name="Murilo Chequer" userId="f5b9f26870b2ff96" providerId="LiveId" clId="{63850A86-B0F3-49D1-97D4-AB0D5C357D40}" dt="2024-08-31T16:45:10.577" v="5373" actId="14100"/>
          <ac:spMkLst>
            <pc:docMk/>
            <pc:sldMk cId="451366047" sldId="283"/>
            <ac:spMk id="17" creationId="{7107EBBB-B4DC-D15D-F32A-F8E8762CD790}"/>
          </ac:spMkLst>
        </pc:spChg>
        <pc:spChg chg="mod">
          <ac:chgData name="Murilo Chequer" userId="f5b9f26870b2ff96" providerId="LiveId" clId="{63850A86-B0F3-49D1-97D4-AB0D5C357D40}" dt="2024-08-31T17:49:44.220" v="6433"/>
          <ac:spMkLst>
            <pc:docMk/>
            <pc:sldMk cId="451366047" sldId="283"/>
            <ac:spMk id="19" creationId="{C16DEBB2-4784-93D6-2EFB-5702E5C0464C}"/>
          </ac:spMkLst>
        </pc:spChg>
        <pc:spChg chg="mod">
          <ac:chgData name="Murilo Chequer" userId="f5b9f26870b2ff96" providerId="LiveId" clId="{63850A86-B0F3-49D1-97D4-AB0D5C357D40}" dt="2024-08-31T17:49:37.546" v="6428"/>
          <ac:spMkLst>
            <pc:docMk/>
            <pc:sldMk cId="451366047" sldId="283"/>
            <ac:spMk id="20" creationId="{5B9E99A0-1E49-B411-4EF4-169C2CCCC50B}"/>
          </ac:spMkLst>
        </pc:spChg>
        <pc:spChg chg="mod">
          <ac:chgData name="Murilo Chequer" userId="f5b9f26870b2ff96" providerId="LiveId" clId="{63850A86-B0F3-49D1-97D4-AB0D5C357D40}" dt="2024-08-31T17:49:27.569" v="6418"/>
          <ac:spMkLst>
            <pc:docMk/>
            <pc:sldMk cId="451366047" sldId="283"/>
            <ac:spMk id="22" creationId="{84CF9E88-DB8C-1918-58CE-781DA840B53B}"/>
          </ac:spMkLst>
        </pc:spChg>
        <pc:picChg chg="add del mod">
          <ac:chgData name="Murilo Chequer" userId="f5b9f26870b2ff96" providerId="LiveId" clId="{63850A86-B0F3-49D1-97D4-AB0D5C357D40}" dt="2024-08-31T16:52:39.351" v="5463" actId="21"/>
          <ac:picMkLst>
            <pc:docMk/>
            <pc:sldMk cId="451366047" sldId="283"/>
            <ac:picMk id="7" creationId="{E8FFF823-0246-21D1-F7F4-45049AC74385}"/>
          </ac:picMkLst>
        </pc:picChg>
        <pc:picChg chg="del">
          <ac:chgData name="Murilo Chequer" userId="f5b9f26870b2ff96" providerId="LiveId" clId="{63850A86-B0F3-49D1-97D4-AB0D5C357D40}" dt="2024-08-31T16:52:40.934" v="5464" actId="478"/>
          <ac:picMkLst>
            <pc:docMk/>
            <pc:sldMk cId="451366047" sldId="283"/>
            <ac:picMk id="9" creationId="{932EFD11-205D-DB9F-5D2D-F5172CB91551}"/>
          </ac:picMkLst>
        </pc:picChg>
        <pc:picChg chg="add mod">
          <ac:chgData name="Murilo Chequer" userId="f5b9f26870b2ff96" providerId="LiveId" clId="{63850A86-B0F3-49D1-97D4-AB0D5C357D40}" dt="2024-08-31T16:52:41.720" v="5465"/>
          <ac:picMkLst>
            <pc:docMk/>
            <pc:sldMk cId="451366047" sldId="283"/>
            <ac:picMk id="10" creationId="{E8FFF823-0246-21D1-F7F4-45049AC74385}"/>
          </ac:picMkLst>
        </pc:picChg>
      </pc:sldChg>
      <pc:sldChg chg="addSp delSp modSp add mod ord delAnim modAnim">
        <pc:chgData name="Murilo Chequer" userId="f5b9f26870b2ff96" providerId="LiveId" clId="{63850A86-B0F3-49D1-97D4-AB0D5C357D40}" dt="2024-08-31T17:33:24.266" v="6201"/>
        <pc:sldMkLst>
          <pc:docMk/>
          <pc:sldMk cId="1730606835" sldId="284"/>
        </pc:sldMkLst>
        <pc:spChg chg="mod">
          <ac:chgData name="Murilo Chequer" userId="f5b9f26870b2ff96" providerId="LiveId" clId="{63850A86-B0F3-49D1-97D4-AB0D5C357D40}" dt="2024-08-31T16:56:12.848" v="5571" actId="1036"/>
          <ac:spMkLst>
            <pc:docMk/>
            <pc:sldMk cId="1730606835" sldId="284"/>
            <ac:spMk id="5" creationId="{AD8476A7-9601-6411-0A01-C07587C14BD8}"/>
          </ac:spMkLst>
        </pc:spChg>
        <pc:spChg chg="mod">
          <ac:chgData name="Murilo Chequer" userId="f5b9f26870b2ff96" providerId="LiveId" clId="{63850A86-B0F3-49D1-97D4-AB0D5C357D40}" dt="2024-08-31T16:53:36.858" v="5512" actId="20577"/>
          <ac:spMkLst>
            <pc:docMk/>
            <pc:sldMk cId="1730606835" sldId="284"/>
            <ac:spMk id="6" creationId="{00000000-0000-0000-0000-000000000000}"/>
          </ac:spMkLst>
        </pc:spChg>
        <pc:spChg chg="del">
          <ac:chgData name="Murilo Chequer" userId="f5b9f26870b2ff96" providerId="LiveId" clId="{63850A86-B0F3-49D1-97D4-AB0D5C357D40}" dt="2024-08-31T16:56:02.816" v="5546" actId="478"/>
          <ac:spMkLst>
            <pc:docMk/>
            <pc:sldMk cId="1730606835" sldId="284"/>
            <ac:spMk id="7" creationId="{A56AF7F0-0A06-A92A-03FD-40479945E4EC}"/>
          </ac:spMkLst>
        </pc:spChg>
        <pc:spChg chg="mod">
          <ac:chgData name="Murilo Chequer" userId="f5b9f26870b2ff96" providerId="LiveId" clId="{63850A86-B0F3-49D1-97D4-AB0D5C357D40}" dt="2024-08-31T16:54:19.812" v="5540" actId="20577"/>
          <ac:spMkLst>
            <pc:docMk/>
            <pc:sldMk cId="1730606835" sldId="284"/>
            <ac:spMk id="9" creationId="{B77F1EE3-2927-B345-48B5-92BA83AB5561}"/>
          </ac:spMkLst>
        </pc:spChg>
        <pc:spChg chg="add mod">
          <ac:chgData name="Murilo Chequer" userId="f5b9f26870b2ff96" providerId="LiveId" clId="{63850A86-B0F3-49D1-97D4-AB0D5C357D40}" dt="2024-08-31T17:33:24.266" v="6201"/>
          <ac:spMkLst>
            <pc:docMk/>
            <pc:sldMk cId="1730606835" sldId="284"/>
            <ac:spMk id="13" creationId="{ECE13607-AD5B-8372-86CF-5838D0A67895}"/>
          </ac:spMkLst>
        </pc:spChg>
        <pc:spChg chg="mod">
          <ac:chgData name="Murilo Chequer" userId="f5b9f26870b2ff96" providerId="LiveId" clId="{63850A86-B0F3-49D1-97D4-AB0D5C357D40}" dt="2024-08-31T16:55:13.557" v="5543" actId="207"/>
          <ac:spMkLst>
            <pc:docMk/>
            <pc:sldMk cId="1730606835" sldId="284"/>
            <ac:spMk id="16" creationId="{004A4039-CF2E-EE0F-C8A8-83370E965E30}"/>
          </ac:spMkLst>
        </pc:spChg>
        <pc:picChg chg="add mod">
          <ac:chgData name="Murilo Chequer" userId="f5b9f26870b2ff96" providerId="LiveId" clId="{63850A86-B0F3-49D1-97D4-AB0D5C357D40}" dt="2024-08-31T16:53:45.278" v="5513"/>
          <ac:picMkLst>
            <pc:docMk/>
            <pc:sldMk cId="1730606835" sldId="284"/>
            <ac:picMk id="8" creationId="{3F4330CC-4D0F-5CEE-1E15-C9D97B18DA55}"/>
          </ac:picMkLst>
        </pc:picChg>
        <pc:picChg chg="add del mod">
          <ac:chgData name="Murilo Chequer" userId="f5b9f26870b2ff96" providerId="LiveId" clId="{63850A86-B0F3-49D1-97D4-AB0D5C357D40}" dt="2024-08-31T16:53:57.202" v="5524" actId="21"/>
          <ac:picMkLst>
            <pc:docMk/>
            <pc:sldMk cId="1730606835" sldId="284"/>
            <ac:picMk id="10" creationId="{2612F227-D467-CEBC-668B-417D5BE96CF2}"/>
          </ac:picMkLst>
        </pc:picChg>
        <pc:picChg chg="del">
          <ac:chgData name="Murilo Chequer" userId="f5b9f26870b2ff96" providerId="LiveId" clId="{63850A86-B0F3-49D1-97D4-AB0D5C357D40}" dt="2024-08-31T16:53:59.151" v="5525" actId="478"/>
          <ac:picMkLst>
            <pc:docMk/>
            <pc:sldMk cId="1730606835" sldId="284"/>
            <ac:picMk id="11" creationId="{399D5212-897A-0DBB-4A07-32F8B5A2D5EE}"/>
          </ac:picMkLst>
        </pc:picChg>
        <pc:picChg chg="add mod">
          <ac:chgData name="Murilo Chequer" userId="f5b9f26870b2ff96" providerId="LiveId" clId="{63850A86-B0F3-49D1-97D4-AB0D5C357D40}" dt="2024-08-31T16:54:00.053" v="5526"/>
          <ac:picMkLst>
            <pc:docMk/>
            <pc:sldMk cId="1730606835" sldId="284"/>
            <ac:picMk id="12" creationId="{2612F227-D467-CEBC-668B-417D5BE96CF2}"/>
          </ac:picMkLst>
        </pc:picChg>
      </pc:sldChg>
      <pc:sldChg chg="addSp delSp modSp add mod ord modAnim">
        <pc:chgData name="Murilo Chequer" userId="f5b9f26870b2ff96" providerId="LiveId" clId="{63850A86-B0F3-49D1-97D4-AB0D5C357D40}" dt="2024-08-31T18:46:21.610" v="7086" actId="1076"/>
        <pc:sldMkLst>
          <pc:docMk/>
          <pc:sldMk cId="2635606953" sldId="285"/>
        </pc:sldMkLst>
        <pc:spChg chg="add mod">
          <ac:chgData name="Murilo Chequer" userId="f5b9f26870b2ff96" providerId="LiveId" clId="{63850A86-B0F3-49D1-97D4-AB0D5C357D40}" dt="2024-08-31T18:46:21.610" v="7086" actId="1076"/>
          <ac:spMkLst>
            <pc:docMk/>
            <pc:sldMk cId="2635606953" sldId="285"/>
            <ac:spMk id="5" creationId="{21D7D47D-01F7-8878-5958-FB91D3FF72EB}"/>
          </ac:spMkLst>
        </pc:spChg>
        <pc:spChg chg="mod">
          <ac:chgData name="Murilo Chequer" userId="f5b9f26870b2ff96" providerId="LiveId" clId="{63850A86-B0F3-49D1-97D4-AB0D5C357D40}" dt="2024-08-31T16:59:51.382" v="5700" actId="20577"/>
          <ac:spMkLst>
            <pc:docMk/>
            <pc:sldMk cId="2635606953" sldId="285"/>
            <ac:spMk id="6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7:49:09.374" v="6403"/>
          <ac:spMkLst>
            <pc:docMk/>
            <pc:sldMk cId="2635606953" sldId="285"/>
            <ac:spMk id="8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7:48:53.700" v="6393"/>
          <ac:spMkLst>
            <pc:docMk/>
            <pc:sldMk cId="2635606953" sldId="285"/>
            <ac:spMk id="13" creationId="{B13D096F-7388-5F2A-52D1-28BBCAB44153}"/>
          </ac:spMkLst>
        </pc:spChg>
        <pc:spChg chg="mod">
          <ac:chgData name="Murilo Chequer" userId="f5b9f26870b2ff96" providerId="LiveId" clId="{63850A86-B0F3-49D1-97D4-AB0D5C357D40}" dt="2024-08-31T17:01:20.503" v="5712" actId="20577"/>
          <ac:spMkLst>
            <pc:docMk/>
            <pc:sldMk cId="2635606953" sldId="285"/>
            <ac:spMk id="14" creationId="{7D2EA047-2DFB-A869-0101-D223C5F28B9C}"/>
          </ac:spMkLst>
        </pc:spChg>
        <pc:spChg chg="mod">
          <ac:chgData name="Murilo Chequer" userId="f5b9f26870b2ff96" providerId="LiveId" clId="{63850A86-B0F3-49D1-97D4-AB0D5C357D40}" dt="2024-08-31T16:59:26.347" v="5661" actId="113"/>
          <ac:spMkLst>
            <pc:docMk/>
            <pc:sldMk cId="2635606953" sldId="285"/>
            <ac:spMk id="16" creationId="{004A4039-CF2E-EE0F-C8A8-83370E965E30}"/>
          </ac:spMkLst>
        </pc:spChg>
        <pc:spChg chg="mod">
          <ac:chgData name="Murilo Chequer" userId="f5b9f26870b2ff96" providerId="LiveId" clId="{63850A86-B0F3-49D1-97D4-AB0D5C357D40}" dt="2024-08-31T16:58:23.944" v="5655" actId="14100"/>
          <ac:spMkLst>
            <pc:docMk/>
            <pc:sldMk cId="2635606953" sldId="285"/>
            <ac:spMk id="17" creationId="{7107EBBB-B4DC-D15D-F32A-F8E8762CD790}"/>
          </ac:spMkLst>
        </pc:spChg>
        <pc:spChg chg="mod">
          <ac:chgData name="Murilo Chequer" userId="f5b9f26870b2ff96" providerId="LiveId" clId="{63850A86-B0F3-49D1-97D4-AB0D5C357D40}" dt="2024-08-31T17:49:19.643" v="6413"/>
          <ac:spMkLst>
            <pc:docMk/>
            <pc:sldMk cId="2635606953" sldId="285"/>
            <ac:spMk id="19" creationId="{C16DEBB2-4784-93D6-2EFB-5702E5C0464C}"/>
          </ac:spMkLst>
        </pc:spChg>
        <pc:spChg chg="mod">
          <ac:chgData name="Murilo Chequer" userId="f5b9f26870b2ff96" providerId="LiveId" clId="{63850A86-B0F3-49D1-97D4-AB0D5C357D40}" dt="2024-08-31T17:49:14.647" v="6408"/>
          <ac:spMkLst>
            <pc:docMk/>
            <pc:sldMk cId="2635606953" sldId="285"/>
            <ac:spMk id="20" creationId="{5B9E99A0-1E49-B411-4EF4-169C2CCCC50B}"/>
          </ac:spMkLst>
        </pc:spChg>
        <pc:spChg chg="mod">
          <ac:chgData name="Murilo Chequer" userId="f5b9f26870b2ff96" providerId="LiveId" clId="{63850A86-B0F3-49D1-97D4-AB0D5C357D40}" dt="2024-08-31T17:49:03.825" v="6398"/>
          <ac:spMkLst>
            <pc:docMk/>
            <pc:sldMk cId="2635606953" sldId="285"/>
            <ac:spMk id="22" creationId="{84CF9E88-DB8C-1918-58CE-781DA840B53B}"/>
          </ac:spMkLst>
        </pc:spChg>
        <pc:picChg chg="add del mod">
          <ac:chgData name="Murilo Chequer" userId="f5b9f26870b2ff96" providerId="LiveId" clId="{63850A86-B0F3-49D1-97D4-AB0D5C357D40}" dt="2024-08-31T17:00:53.980" v="5706" actId="21"/>
          <ac:picMkLst>
            <pc:docMk/>
            <pc:sldMk cId="2635606953" sldId="285"/>
            <ac:picMk id="7" creationId="{98020552-4394-42DF-8525-C7908F1AA71D}"/>
          </ac:picMkLst>
        </pc:picChg>
        <pc:picChg chg="del">
          <ac:chgData name="Murilo Chequer" userId="f5b9f26870b2ff96" providerId="LiveId" clId="{63850A86-B0F3-49D1-97D4-AB0D5C357D40}" dt="2024-08-31T17:01:00.056" v="5707" actId="478"/>
          <ac:picMkLst>
            <pc:docMk/>
            <pc:sldMk cId="2635606953" sldId="285"/>
            <ac:picMk id="9" creationId="{932EFD11-205D-DB9F-5D2D-F5172CB91551}"/>
          </ac:picMkLst>
        </pc:picChg>
        <pc:picChg chg="add mod">
          <ac:chgData name="Murilo Chequer" userId="f5b9f26870b2ff96" providerId="LiveId" clId="{63850A86-B0F3-49D1-97D4-AB0D5C357D40}" dt="2024-08-31T17:01:01.117" v="5708"/>
          <ac:picMkLst>
            <pc:docMk/>
            <pc:sldMk cId="2635606953" sldId="285"/>
            <ac:picMk id="10" creationId="{98020552-4394-42DF-8525-C7908F1AA71D}"/>
          </ac:picMkLst>
        </pc:picChg>
      </pc:sldChg>
      <pc:sldChg chg="addSp delSp modSp add mod ord modAnim">
        <pc:chgData name="Murilo Chequer" userId="f5b9f26870b2ff96" providerId="LiveId" clId="{63850A86-B0F3-49D1-97D4-AB0D5C357D40}" dt="2024-08-31T17:33:20.856" v="6200"/>
        <pc:sldMkLst>
          <pc:docMk/>
          <pc:sldMk cId="3731545639" sldId="286"/>
        </pc:sldMkLst>
        <pc:spChg chg="mod">
          <ac:chgData name="Murilo Chequer" userId="f5b9f26870b2ff96" providerId="LiveId" clId="{63850A86-B0F3-49D1-97D4-AB0D5C357D40}" dt="2024-08-31T17:09:01.420" v="5855"/>
          <ac:spMkLst>
            <pc:docMk/>
            <pc:sldMk cId="3731545639" sldId="286"/>
            <ac:spMk id="5" creationId="{AD8476A7-9601-6411-0A01-C07587C14BD8}"/>
          </ac:spMkLst>
        </pc:spChg>
        <pc:spChg chg="mod">
          <ac:chgData name="Murilo Chequer" userId="f5b9f26870b2ff96" providerId="LiveId" clId="{63850A86-B0F3-49D1-97D4-AB0D5C357D40}" dt="2024-08-31T17:06:11.758" v="5821" actId="20577"/>
          <ac:spMkLst>
            <pc:docMk/>
            <pc:sldMk cId="3731545639" sldId="286"/>
            <ac:spMk id="6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7:06:40.691" v="5846" actId="20577"/>
          <ac:spMkLst>
            <pc:docMk/>
            <pc:sldMk cId="3731545639" sldId="286"/>
            <ac:spMk id="9" creationId="{B77F1EE3-2927-B345-48B5-92BA83AB5561}"/>
          </ac:spMkLst>
        </pc:spChg>
        <pc:spChg chg="add mod">
          <ac:chgData name="Murilo Chequer" userId="f5b9f26870b2ff96" providerId="LiveId" clId="{63850A86-B0F3-49D1-97D4-AB0D5C357D40}" dt="2024-08-31T17:33:20.856" v="6200"/>
          <ac:spMkLst>
            <pc:docMk/>
            <pc:sldMk cId="3731545639" sldId="286"/>
            <ac:spMk id="10" creationId="{30E224F5-E75D-8DDB-4B16-87AC435759D0}"/>
          </ac:spMkLst>
        </pc:spChg>
        <pc:spChg chg="mod">
          <ac:chgData name="Murilo Chequer" userId="f5b9f26870b2ff96" providerId="LiveId" clId="{63850A86-B0F3-49D1-97D4-AB0D5C357D40}" dt="2024-08-31T17:09:07.765" v="5856" actId="207"/>
          <ac:spMkLst>
            <pc:docMk/>
            <pc:sldMk cId="3731545639" sldId="286"/>
            <ac:spMk id="16" creationId="{004A4039-CF2E-EE0F-C8A8-83370E965E30}"/>
          </ac:spMkLst>
        </pc:spChg>
        <pc:picChg chg="add del mod">
          <ac:chgData name="Murilo Chequer" userId="f5b9f26870b2ff96" providerId="LiveId" clId="{63850A86-B0F3-49D1-97D4-AB0D5C357D40}" dt="2024-08-31T17:06:26.774" v="5832" actId="21"/>
          <ac:picMkLst>
            <pc:docMk/>
            <pc:sldMk cId="3731545639" sldId="286"/>
            <ac:picMk id="7" creationId="{954C1067-E06B-B5C8-7859-DEB0F8760EBA}"/>
          </ac:picMkLst>
        </pc:picChg>
        <pc:picChg chg="add mod">
          <ac:chgData name="Murilo Chequer" userId="f5b9f26870b2ff96" providerId="LiveId" clId="{63850A86-B0F3-49D1-97D4-AB0D5C357D40}" dt="2024-08-31T17:06:28.713" v="5834"/>
          <ac:picMkLst>
            <pc:docMk/>
            <pc:sldMk cId="3731545639" sldId="286"/>
            <ac:picMk id="8" creationId="{954C1067-E06B-B5C8-7859-DEB0F8760EBA}"/>
          </ac:picMkLst>
        </pc:picChg>
        <pc:picChg chg="del">
          <ac:chgData name="Murilo Chequer" userId="f5b9f26870b2ff96" providerId="LiveId" clId="{63850A86-B0F3-49D1-97D4-AB0D5C357D40}" dt="2024-08-31T17:06:27.987" v="5833" actId="478"/>
          <ac:picMkLst>
            <pc:docMk/>
            <pc:sldMk cId="3731545639" sldId="286"/>
            <ac:picMk id="12" creationId="{2612F227-D467-CEBC-668B-417D5BE96CF2}"/>
          </ac:picMkLst>
        </pc:picChg>
      </pc:sldChg>
      <pc:sldChg chg="addSp delSp modSp add mod ord modAnim">
        <pc:chgData name="Murilo Chequer" userId="f5b9f26870b2ff96" providerId="LiveId" clId="{63850A86-B0F3-49D1-97D4-AB0D5C357D40}" dt="2024-08-31T18:46:29.521" v="7087" actId="1076"/>
        <pc:sldMkLst>
          <pc:docMk/>
          <pc:sldMk cId="1128504131" sldId="287"/>
        </pc:sldMkLst>
        <pc:spChg chg="add mod">
          <ac:chgData name="Murilo Chequer" userId="f5b9f26870b2ff96" providerId="LiveId" clId="{63850A86-B0F3-49D1-97D4-AB0D5C357D40}" dt="2024-08-31T18:46:29.521" v="7087" actId="1076"/>
          <ac:spMkLst>
            <pc:docMk/>
            <pc:sldMk cId="1128504131" sldId="287"/>
            <ac:spMk id="5" creationId="{B48CEA86-232D-2D5B-08CB-2B3FF7AC97BD}"/>
          </ac:spMkLst>
        </pc:spChg>
        <pc:spChg chg="mod">
          <ac:chgData name="Murilo Chequer" userId="f5b9f26870b2ff96" providerId="LiveId" clId="{63850A86-B0F3-49D1-97D4-AB0D5C357D40}" dt="2024-08-31T17:13:15.732" v="5959" actId="20577"/>
          <ac:spMkLst>
            <pc:docMk/>
            <pc:sldMk cId="1128504131" sldId="287"/>
            <ac:spMk id="6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7:48:33.314" v="6378"/>
          <ac:spMkLst>
            <pc:docMk/>
            <pc:sldMk cId="1128504131" sldId="287"/>
            <ac:spMk id="8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7:48:22.858" v="6368"/>
          <ac:spMkLst>
            <pc:docMk/>
            <pc:sldMk cId="1128504131" sldId="287"/>
            <ac:spMk id="13" creationId="{B13D096F-7388-5F2A-52D1-28BBCAB44153}"/>
          </ac:spMkLst>
        </pc:spChg>
        <pc:spChg chg="mod">
          <ac:chgData name="Murilo Chequer" userId="f5b9f26870b2ff96" providerId="LiveId" clId="{63850A86-B0F3-49D1-97D4-AB0D5C357D40}" dt="2024-08-31T17:13:52.769" v="5970" actId="207"/>
          <ac:spMkLst>
            <pc:docMk/>
            <pc:sldMk cId="1128504131" sldId="287"/>
            <ac:spMk id="14" creationId="{7D2EA047-2DFB-A869-0101-D223C5F28B9C}"/>
          </ac:spMkLst>
        </pc:spChg>
        <pc:spChg chg="mod">
          <ac:chgData name="Murilo Chequer" userId="f5b9f26870b2ff96" providerId="LiveId" clId="{63850A86-B0F3-49D1-97D4-AB0D5C357D40}" dt="2024-08-31T17:10:38.677" v="5894" actId="113"/>
          <ac:spMkLst>
            <pc:docMk/>
            <pc:sldMk cId="1128504131" sldId="287"/>
            <ac:spMk id="16" creationId="{004A4039-CF2E-EE0F-C8A8-83370E965E30}"/>
          </ac:spMkLst>
        </pc:spChg>
        <pc:spChg chg="mod">
          <ac:chgData name="Murilo Chequer" userId="f5b9f26870b2ff96" providerId="LiveId" clId="{63850A86-B0F3-49D1-97D4-AB0D5C357D40}" dt="2024-08-31T17:10:03.891" v="5886" actId="14100"/>
          <ac:spMkLst>
            <pc:docMk/>
            <pc:sldMk cId="1128504131" sldId="287"/>
            <ac:spMk id="17" creationId="{7107EBBB-B4DC-D15D-F32A-F8E8762CD790}"/>
          </ac:spMkLst>
        </pc:spChg>
        <pc:spChg chg="mod">
          <ac:chgData name="Murilo Chequer" userId="f5b9f26870b2ff96" providerId="LiveId" clId="{63850A86-B0F3-49D1-97D4-AB0D5C357D40}" dt="2024-08-31T17:48:44.619" v="6388"/>
          <ac:spMkLst>
            <pc:docMk/>
            <pc:sldMk cId="1128504131" sldId="287"/>
            <ac:spMk id="19" creationId="{C16DEBB2-4784-93D6-2EFB-5702E5C0464C}"/>
          </ac:spMkLst>
        </pc:spChg>
        <pc:spChg chg="mod">
          <ac:chgData name="Murilo Chequer" userId="f5b9f26870b2ff96" providerId="LiveId" clId="{63850A86-B0F3-49D1-97D4-AB0D5C357D40}" dt="2024-08-31T17:48:40.149" v="6383"/>
          <ac:spMkLst>
            <pc:docMk/>
            <pc:sldMk cId="1128504131" sldId="287"/>
            <ac:spMk id="20" creationId="{5B9E99A0-1E49-B411-4EF4-169C2CCCC50B}"/>
          </ac:spMkLst>
        </pc:spChg>
        <pc:spChg chg="mod">
          <ac:chgData name="Murilo Chequer" userId="f5b9f26870b2ff96" providerId="LiveId" clId="{63850A86-B0F3-49D1-97D4-AB0D5C357D40}" dt="2024-08-31T17:48:27.799" v="6373"/>
          <ac:spMkLst>
            <pc:docMk/>
            <pc:sldMk cId="1128504131" sldId="287"/>
            <ac:spMk id="22" creationId="{84CF9E88-DB8C-1918-58CE-781DA840B53B}"/>
          </ac:spMkLst>
        </pc:spChg>
        <pc:picChg chg="add del mod">
          <ac:chgData name="Murilo Chequer" userId="f5b9f26870b2ff96" providerId="LiveId" clId="{63850A86-B0F3-49D1-97D4-AB0D5C357D40}" dt="2024-08-31T17:11:21.281" v="5900" actId="21"/>
          <ac:picMkLst>
            <pc:docMk/>
            <pc:sldMk cId="1128504131" sldId="287"/>
            <ac:picMk id="7" creationId="{4BBC22B5-8ECF-DF89-647D-F1657B902400}"/>
          </ac:picMkLst>
        </pc:picChg>
        <pc:picChg chg="add mod">
          <ac:chgData name="Murilo Chequer" userId="f5b9f26870b2ff96" providerId="LiveId" clId="{63850A86-B0F3-49D1-97D4-AB0D5C357D40}" dt="2024-08-31T17:11:24.100" v="5902"/>
          <ac:picMkLst>
            <pc:docMk/>
            <pc:sldMk cId="1128504131" sldId="287"/>
            <ac:picMk id="9" creationId="{4BBC22B5-8ECF-DF89-647D-F1657B902400}"/>
          </ac:picMkLst>
        </pc:picChg>
        <pc:picChg chg="del">
          <ac:chgData name="Murilo Chequer" userId="f5b9f26870b2ff96" providerId="LiveId" clId="{63850A86-B0F3-49D1-97D4-AB0D5C357D40}" dt="2024-08-31T17:11:23.287" v="5901" actId="478"/>
          <ac:picMkLst>
            <pc:docMk/>
            <pc:sldMk cId="1128504131" sldId="287"/>
            <ac:picMk id="10" creationId="{98020552-4394-42DF-8525-C7908F1AA71D}"/>
          </ac:picMkLst>
        </pc:picChg>
      </pc:sldChg>
      <pc:sldChg chg="addSp delSp modSp add mod ord modAnim">
        <pc:chgData name="Murilo Chequer" userId="f5b9f26870b2ff96" providerId="LiveId" clId="{63850A86-B0F3-49D1-97D4-AB0D5C357D40}" dt="2024-08-31T17:33:16.724" v="6199"/>
        <pc:sldMkLst>
          <pc:docMk/>
          <pc:sldMk cId="3586728317" sldId="288"/>
        </pc:sldMkLst>
        <pc:spChg chg="mod">
          <ac:chgData name="Murilo Chequer" userId="f5b9f26870b2ff96" providerId="LiveId" clId="{63850A86-B0F3-49D1-97D4-AB0D5C357D40}" dt="2024-08-31T17:20:53.392" v="6064" actId="1076"/>
          <ac:spMkLst>
            <pc:docMk/>
            <pc:sldMk cId="3586728317" sldId="288"/>
            <ac:spMk id="5" creationId="{AD8476A7-9601-6411-0A01-C07587C14BD8}"/>
          </ac:spMkLst>
        </pc:spChg>
        <pc:spChg chg="mod">
          <ac:chgData name="Murilo Chequer" userId="f5b9f26870b2ff96" providerId="LiveId" clId="{63850A86-B0F3-49D1-97D4-AB0D5C357D40}" dt="2024-08-31T17:18:21.246" v="6034"/>
          <ac:spMkLst>
            <pc:docMk/>
            <pc:sldMk cId="3586728317" sldId="288"/>
            <ac:spMk id="6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7:18:48.927" v="6051" actId="20577"/>
          <ac:spMkLst>
            <pc:docMk/>
            <pc:sldMk cId="3586728317" sldId="288"/>
            <ac:spMk id="9" creationId="{B77F1EE3-2927-B345-48B5-92BA83AB5561}"/>
          </ac:spMkLst>
        </pc:spChg>
        <pc:spChg chg="add mod">
          <ac:chgData name="Murilo Chequer" userId="f5b9f26870b2ff96" providerId="LiveId" clId="{63850A86-B0F3-49D1-97D4-AB0D5C357D40}" dt="2024-08-31T17:20:36.659" v="6063" actId="20577"/>
          <ac:spMkLst>
            <pc:docMk/>
            <pc:sldMk cId="3586728317" sldId="288"/>
            <ac:spMk id="11" creationId="{4C208FA1-BFA3-D9C5-AC6F-8BAAC55915B4}"/>
          </ac:spMkLst>
        </pc:spChg>
        <pc:spChg chg="add mod">
          <ac:chgData name="Murilo Chequer" userId="f5b9f26870b2ff96" providerId="LiveId" clId="{63850A86-B0F3-49D1-97D4-AB0D5C357D40}" dt="2024-08-31T17:33:16.724" v="6199"/>
          <ac:spMkLst>
            <pc:docMk/>
            <pc:sldMk cId="3586728317" sldId="288"/>
            <ac:spMk id="12" creationId="{937B44F6-B8A5-3DAA-3ED3-212F7293D88E}"/>
          </ac:spMkLst>
        </pc:spChg>
        <pc:spChg chg="mod">
          <ac:chgData name="Murilo Chequer" userId="f5b9f26870b2ff96" providerId="LiveId" clId="{63850A86-B0F3-49D1-97D4-AB0D5C357D40}" dt="2024-08-31T17:19:53.094" v="6054" actId="207"/>
          <ac:spMkLst>
            <pc:docMk/>
            <pc:sldMk cId="3586728317" sldId="288"/>
            <ac:spMk id="16" creationId="{004A4039-CF2E-EE0F-C8A8-83370E965E30}"/>
          </ac:spMkLst>
        </pc:spChg>
        <pc:picChg chg="add del mod">
          <ac:chgData name="Murilo Chequer" userId="f5b9f26870b2ff96" providerId="LiveId" clId="{63850A86-B0F3-49D1-97D4-AB0D5C357D40}" dt="2024-08-31T17:18:37.537" v="6045" actId="21"/>
          <ac:picMkLst>
            <pc:docMk/>
            <pc:sldMk cId="3586728317" sldId="288"/>
            <ac:picMk id="7" creationId="{DA78FB6A-F3D5-54D3-2E07-076D2EFB0433}"/>
          </ac:picMkLst>
        </pc:picChg>
        <pc:picChg chg="del">
          <ac:chgData name="Murilo Chequer" userId="f5b9f26870b2ff96" providerId="LiveId" clId="{63850A86-B0F3-49D1-97D4-AB0D5C357D40}" dt="2024-08-31T17:18:39.465" v="6046" actId="478"/>
          <ac:picMkLst>
            <pc:docMk/>
            <pc:sldMk cId="3586728317" sldId="288"/>
            <ac:picMk id="8" creationId="{954C1067-E06B-B5C8-7859-DEB0F8760EBA}"/>
          </ac:picMkLst>
        </pc:picChg>
        <pc:picChg chg="add mod">
          <ac:chgData name="Murilo Chequer" userId="f5b9f26870b2ff96" providerId="LiveId" clId="{63850A86-B0F3-49D1-97D4-AB0D5C357D40}" dt="2024-08-31T17:18:40.555" v="6047"/>
          <ac:picMkLst>
            <pc:docMk/>
            <pc:sldMk cId="3586728317" sldId="288"/>
            <ac:picMk id="10" creationId="{DA78FB6A-F3D5-54D3-2E07-076D2EFB0433}"/>
          </ac:picMkLst>
        </pc:picChg>
      </pc:sldChg>
      <pc:sldChg chg="addSp delSp modSp add mod ord modAnim">
        <pc:chgData name="Murilo Chequer" userId="f5b9f26870b2ff96" providerId="LiveId" clId="{63850A86-B0F3-49D1-97D4-AB0D5C357D40}" dt="2024-08-31T18:46:35.951" v="7088" actId="1076"/>
        <pc:sldMkLst>
          <pc:docMk/>
          <pc:sldMk cId="2528391880" sldId="289"/>
        </pc:sldMkLst>
        <pc:spChg chg="add mod">
          <ac:chgData name="Murilo Chequer" userId="f5b9f26870b2ff96" providerId="LiveId" clId="{63850A86-B0F3-49D1-97D4-AB0D5C357D40}" dt="2024-08-31T18:46:35.951" v="7088" actId="1076"/>
          <ac:spMkLst>
            <pc:docMk/>
            <pc:sldMk cId="2528391880" sldId="289"/>
            <ac:spMk id="5" creationId="{EA1043BB-B79D-2E63-AAE5-9B4E7832C044}"/>
          </ac:spMkLst>
        </pc:spChg>
        <pc:spChg chg="mod">
          <ac:chgData name="Murilo Chequer" userId="f5b9f26870b2ff96" providerId="LiveId" clId="{63850A86-B0F3-49D1-97D4-AB0D5C357D40}" dt="2024-08-31T17:22:42.996" v="6107" actId="1076"/>
          <ac:spMkLst>
            <pc:docMk/>
            <pc:sldMk cId="2528391880" sldId="289"/>
            <ac:spMk id="6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7:47:59.101" v="6354"/>
          <ac:spMkLst>
            <pc:docMk/>
            <pc:sldMk cId="2528391880" sldId="289"/>
            <ac:spMk id="8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7:47:44.850" v="6344" actId="20577"/>
          <ac:spMkLst>
            <pc:docMk/>
            <pc:sldMk cId="2528391880" sldId="289"/>
            <ac:spMk id="13" creationId="{B13D096F-7388-5F2A-52D1-28BBCAB44153}"/>
          </ac:spMkLst>
        </pc:spChg>
        <pc:spChg chg="mod">
          <ac:chgData name="Murilo Chequer" userId="f5b9f26870b2ff96" providerId="LiveId" clId="{63850A86-B0F3-49D1-97D4-AB0D5C357D40}" dt="2024-08-31T17:24:42.054" v="6126" actId="20577"/>
          <ac:spMkLst>
            <pc:docMk/>
            <pc:sldMk cId="2528391880" sldId="289"/>
            <ac:spMk id="14" creationId="{7D2EA047-2DFB-A869-0101-D223C5F28B9C}"/>
          </ac:spMkLst>
        </pc:spChg>
        <pc:spChg chg="mod">
          <ac:chgData name="Murilo Chequer" userId="f5b9f26870b2ff96" providerId="LiveId" clId="{63850A86-B0F3-49D1-97D4-AB0D5C357D40}" dt="2024-08-31T17:23:35.536" v="6116" actId="14100"/>
          <ac:spMkLst>
            <pc:docMk/>
            <pc:sldMk cId="2528391880" sldId="289"/>
            <ac:spMk id="16" creationId="{004A4039-CF2E-EE0F-C8A8-83370E965E30}"/>
          </ac:spMkLst>
        </pc:spChg>
        <pc:spChg chg="mod">
          <ac:chgData name="Murilo Chequer" userId="f5b9f26870b2ff96" providerId="LiveId" clId="{63850A86-B0F3-49D1-97D4-AB0D5C357D40}" dt="2024-08-31T17:22:06.423" v="6070" actId="14100"/>
          <ac:spMkLst>
            <pc:docMk/>
            <pc:sldMk cId="2528391880" sldId="289"/>
            <ac:spMk id="17" creationId="{7107EBBB-B4DC-D15D-F32A-F8E8762CD790}"/>
          </ac:spMkLst>
        </pc:spChg>
        <pc:spChg chg="mod">
          <ac:chgData name="Murilo Chequer" userId="f5b9f26870b2ff96" providerId="LiveId" clId="{63850A86-B0F3-49D1-97D4-AB0D5C357D40}" dt="2024-08-31T17:48:13.373" v="6365"/>
          <ac:spMkLst>
            <pc:docMk/>
            <pc:sldMk cId="2528391880" sldId="289"/>
            <ac:spMk id="19" creationId="{C16DEBB2-4784-93D6-2EFB-5702E5C0464C}"/>
          </ac:spMkLst>
        </pc:spChg>
        <pc:spChg chg="mod">
          <ac:chgData name="Murilo Chequer" userId="f5b9f26870b2ff96" providerId="LiveId" clId="{63850A86-B0F3-49D1-97D4-AB0D5C357D40}" dt="2024-08-31T17:48:08.603" v="6360"/>
          <ac:spMkLst>
            <pc:docMk/>
            <pc:sldMk cId="2528391880" sldId="289"/>
            <ac:spMk id="20" creationId="{5B9E99A0-1E49-B411-4EF4-169C2CCCC50B}"/>
          </ac:spMkLst>
        </pc:spChg>
        <pc:spChg chg="mod">
          <ac:chgData name="Murilo Chequer" userId="f5b9f26870b2ff96" providerId="LiveId" clId="{63850A86-B0F3-49D1-97D4-AB0D5C357D40}" dt="2024-08-31T17:47:55.112" v="6349"/>
          <ac:spMkLst>
            <pc:docMk/>
            <pc:sldMk cId="2528391880" sldId="289"/>
            <ac:spMk id="22" creationId="{84CF9E88-DB8C-1918-58CE-781DA840B53B}"/>
          </ac:spMkLst>
        </pc:spChg>
        <pc:picChg chg="add del mod">
          <ac:chgData name="Murilo Chequer" userId="f5b9f26870b2ff96" providerId="LiveId" clId="{63850A86-B0F3-49D1-97D4-AB0D5C357D40}" dt="2024-08-31T17:24:18.433" v="6122" actId="21"/>
          <ac:picMkLst>
            <pc:docMk/>
            <pc:sldMk cId="2528391880" sldId="289"/>
            <ac:picMk id="7" creationId="{5D2EC525-97E1-D2E8-0CBB-66F265AA6478}"/>
          </ac:picMkLst>
        </pc:picChg>
        <pc:picChg chg="del">
          <ac:chgData name="Murilo Chequer" userId="f5b9f26870b2ff96" providerId="LiveId" clId="{63850A86-B0F3-49D1-97D4-AB0D5C357D40}" dt="2024-08-31T17:24:19.739" v="6123" actId="478"/>
          <ac:picMkLst>
            <pc:docMk/>
            <pc:sldMk cId="2528391880" sldId="289"/>
            <ac:picMk id="9" creationId="{4BBC22B5-8ECF-DF89-647D-F1657B902400}"/>
          </ac:picMkLst>
        </pc:picChg>
        <pc:picChg chg="add mod">
          <ac:chgData name="Murilo Chequer" userId="f5b9f26870b2ff96" providerId="LiveId" clId="{63850A86-B0F3-49D1-97D4-AB0D5C357D40}" dt="2024-08-31T17:24:20.669" v="6124"/>
          <ac:picMkLst>
            <pc:docMk/>
            <pc:sldMk cId="2528391880" sldId="289"/>
            <ac:picMk id="10" creationId="{5D2EC525-97E1-D2E8-0CBB-66F265AA6478}"/>
          </ac:picMkLst>
        </pc:picChg>
      </pc:sldChg>
      <pc:sldChg chg="addSp delSp modSp add mod ord setBg modAnim">
        <pc:chgData name="Murilo Chequer" userId="f5b9f26870b2ff96" providerId="LiveId" clId="{63850A86-B0F3-49D1-97D4-AB0D5C357D40}" dt="2024-08-31T17:32:32.550" v="6198" actId="1076"/>
        <pc:sldMkLst>
          <pc:docMk/>
          <pc:sldMk cId="3414921057" sldId="290"/>
        </pc:sldMkLst>
        <pc:spChg chg="mod">
          <ac:chgData name="Murilo Chequer" userId="f5b9f26870b2ff96" providerId="LiveId" clId="{63850A86-B0F3-49D1-97D4-AB0D5C357D40}" dt="2024-08-31T17:30:11.373" v="6186" actId="1076"/>
          <ac:spMkLst>
            <pc:docMk/>
            <pc:sldMk cId="3414921057" sldId="290"/>
            <ac:spMk id="5" creationId="{AD8476A7-9601-6411-0A01-C07587C14BD8}"/>
          </ac:spMkLst>
        </pc:spChg>
        <pc:spChg chg="mod">
          <ac:chgData name="Murilo Chequer" userId="f5b9f26870b2ff96" providerId="LiveId" clId="{63850A86-B0F3-49D1-97D4-AB0D5C357D40}" dt="2024-08-31T17:28:16.049" v="6161" actId="1076"/>
          <ac:spMkLst>
            <pc:docMk/>
            <pc:sldMk cId="3414921057" sldId="290"/>
            <ac:spMk id="6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7:28:30.726" v="6163" actId="20577"/>
          <ac:spMkLst>
            <pc:docMk/>
            <pc:sldMk cId="3414921057" sldId="290"/>
            <ac:spMk id="9" creationId="{B77F1EE3-2927-B345-48B5-92BA83AB5561}"/>
          </ac:spMkLst>
        </pc:spChg>
        <pc:spChg chg="mod">
          <ac:chgData name="Murilo Chequer" userId="f5b9f26870b2ff96" providerId="LiveId" clId="{63850A86-B0F3-49D1-97D4-AB0D5C357D40}" dt="2024-08-31T17:30:15.555" v="6187" actId="1076"/>
          <ac:spMkLst>
            <pc:docMk/>
            <pc:sldMk cId="3414921057" sldId="290"/>
            <ac:spMk id="11" creationId="{4C208FA1-BFA3-D9C5-AC6F-8BAAC55915B4}"/>
          </ac:spMkLst>
        </pc:spChg>
        <pc:spChg chg="add mod">
          <ac:chgData name="Murilo Chequer" userId="f5b9f26870b2ff96" providerId="LiveId" clId="{63850A86-B0F3-49D1-97D4-AB0D5C357D40}" dt="2024-08-31T17:32:32.550" v="6198" actId="1076"/>
          <ac:spMkLst>
            <pc:docMk/>
            <pc:sldMk cId="3414921057" sldId="290"/>
            <ac:spMk id="12" creationId="{F9A2504D-0EF9-6E86-D5D5-8606BD673580}"/>
          </ac:spMkLst>
        </pc:spChg>
        <pc:spChg chg="mod">
          <ac:chgData name="Murilo Chequer" userId="f5b9f26870b2ff96" providerId="LiveId" clId="{63850A86-B0F3-49D1-97D4-AB0D5C357D40}" dt="2024-08-31T17:29:20.974" v="6179" actId="207"/>
          <ac:spMkLst>
            <pc:docMk/>
            <pc:sldMk cId="3414921057" sldId="290"/>
            <ac:spMk id="16" creationId="{004A4039-CF2E-EE0F-C8A8-83370E965E30}"/>
          </ac:spMkLst>
        </pc:spChg>
        <pc:picChg chg="add del mod">
          <ac:chgData name="Murilo Chequer" userId="f5b9f26870b2ff96" providerId="LiveId" clId="{63850A86-B0F3-49D1-97D4-AB0D5C357D40}" dt="2024-08-31T17:28:45.046" v="6174" actId="21"/>
          <ac:picMkLst>
            <pc:docMk/>
            <pc:sldMk cId="3414921057" sldId="290"/>
            <ac:picMk id="7" creationId="{22615D62-C15B-9047-30ED-2CDE688920DB}"/>
          </ac:picMkLst>
        </pc:picChg>
        <pc:picChg chg="add mod">
          <ac:chgData name="Murilo Chequer" userId="f5b9f26870b2ff96" providerId="LiveId" clId="{63850A86-B0F3-49D1-97D4-AB0D5C357D40}" dt="2024-08-31T17:28:47.213" v="6176"/>
          <ac:picMkLst>
            <pc:docMk/>
            <pc:sldMk cId="3414921057" sldId="290"/>
            <ac:picMk id="8" creationId="{22615D62-C15B-9047-30ED-2CDE688920DB}"/>
          </ac:picMkLst>
        </pc:picChg>
        <pc:picChg chg="del">
          <ac:chgData name="Murilo Chequer" userId="f5b9f26870b2ff96" providerId="LiveId" clId="{63850A86-B0F3-49D1-97D4-AB0D5C357D40}" dt="2024-08-31T17:28:46.305" v="6175" actId="478"/>
          <ac:picMkLst>
            <pc:docMk/>
            <pc:sldMk cId="3414921057" sldId="290"/>
            <ac:picMk id="10" creationId="{DA78FB6A-F3D5-54D3-2E07-076D2EFB0433}"/>
          </ac:picMkLst>
        </pc:picChg>
      </pc:sldChg>
      <pc:sldChg chg="addSp delSp modSp add mod delAnim modAnim">
        <pc:chgData name="Murilo Chequer" userId="f5b9f26870b2ff96" providerId="LiveId" clId="{63850A86-B0F3-49D1-97D4-AB0D5C357D40}" dt="2024-08-31T18:58:53.555" v="7307"/>
        <pc:sldMkLst>
          <pc:docMk/>
          <pc:sldMk cId="618859411" sldId="291"/>
        </pc:sldMkLst>
        <pc:spChg chg="add mod">
          <ac:chgData name="Murilo Chequer" userId="f5b9f26870b2ff96" providerId="LiveId" clId="{63850A86-B0F3-49D1-97D4-AB0D5C357D40}" dt="2024-08-31T18:41:27.259" v="7072" actId="20577"/>
          <ac:spMkLst>
            <pc:docMk/>
            <pc:sldMk cId="618859411" sldId="291"/>
            <ac:spMk id="3" creationId="{3D376CEA-4C85-83DE-1A30-858DBFD853AF}"/>
          </ac:spMkLst>
        </pc:spChg>
        <pc:spChg chg="mod">
          <ac:chgData name="Murilo Chequer" userId="f5b9f26870b2ff96" providerId="LiveId" clId="{63850A86-B0F3-49D1-97D4-AB0D5C357D40}" dt="2024-08-31T18:11:53.987" v="6569" actId="1076"/>
          <ac:spMkLst>
            <pc:docMk/>
            <pc:sldMk cId="618859411" sldId="291"/>
            <ac:spMk id="17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8:12:07.118" v="6571" actId="1076"/>
          <ac:spMkLst>
            <pc:docMk/>
            <pc:sldMk cId="618859411" sldId="291"/>
            <ac:spMk id="21" creationId="{00000000-0000-0000-0000-000000000000}"/>
          </ac:spMkLst>
        </pc:spChg>
        <pc:spChg chg="del mod">
          <ac:chgData name="Murilo Chequer" userId="f5b9f26870b2ff96" providerId="LiveId" clId="{63850A86-B0F3-49D1-97D4-AB0D5C357D40}" dt="2024-08-31T18:11:36.611" v="6564"/>
          <ac:spMkLst>
            <pc:docMk/>
            <pc:sldMk cId="618859411" sldId="291"/>
            <ac:spMk id="27" creationId="{AF04491D-766B-1E2B-4649-0247DFAEC1BF}"/>
          </ac:spMkLst>
        </pc:spChg>
        <pc:spChg chg="mod">
          <ac:chgData name="Murilo Chequer" userId="f5b9f26870b2ff96" providerId="LiveId" clId="{63850A86-B0F3-49D1-97D4-AB0D5C357D40}" dt="2024-08-31T18:12:41.435" v="6575" actId="207"/>
          <ac:spMkLst>
            <pc:docMk/>
            <pc:sldMk cId="618859411" sldId="291"/>
            <ac:spMk id="28" creationId="{3EFABB96-9A65-58C4-2B6D-688831054FAB}"/>
          </ac:spMkLst>
        </pc:spChg>
        <pc:spChg chg="del mod">
          <ac:chgData name="Murilo Chequer" userId="f5b9f26870b2ff96" providerId="LiveId" clId="{63850A86-B0F3-49D1-97D4-AB0D5C357D40}" dt="2024-08-31T18:11:39.935" v="6566" actId="478"/>
          <ac:spMkLst>
            <pc:docMk/>
            <pc:sldMk cId="618859411" sldId="291"/>
            <ac:spMk id="29" creationId="{D6734012-2C01-DC2E-3B9C-18BF75FAA60B}"/>
          </ac:spMkLst>
        </pc:spChg>
        <pc:spChg chg="del">
          <ac:chgData name="Murilo Chequer" userId="f5b9f26870b2ff96" providerId="LiveId" clId="{63850A86-B0F3-49D1-97D4-AB0D5C357D40}" dt="2024-08-31T18:11:36.607" v="6562" actId="478"/>
          <ac:spMkLst>
            <pc:docMk/>
            <pc:sldMk cId="618859411" sldId="291"/>
            <ac:spMk id="30" creationId="{3EAD011A-249C-8104-A5BE-A0B2105DE82A}"/>
          </ac:spMkLst>
        </pc:spChg>
      </pc:sldChg>
      <pc:sldChg chg="addSp delSp modSp add mod">
        <pc:chgData name="Murilo Chequer" userId="f5b9f26870b2ff96" providerId="LiveId" clId="{63850A86-B0F3-49D1-97D4-AB0D5C357D40}" dt="2024-08-31T18:57:08.624" v="7306" actId="1076"/>
        <pc:sldMkLst>
          <pc:docMk/>
          <pc:sldMk cId="1543477606" sldId="292"/>
        </pc:sldMkLst>
        <pc:spChg chg="mod">
          <ac:chgData name="Murilo Chequer" userId="f5b9f26870b2ff96" providerId="LiveId" clId="{63850A86-B0F3-49D1-97D4-AB0D5C357D40}" dt="2024-08-31T18:57:08.624" v="7306" actId="1076"/>
          <ac:spMkLst>
            <pc:docMk/>
            <pc:sldMk cId="1543477606" sldId="292"/>
            <ac:spMk id="13" creationId="{00000000-0000-0000-0000-000000000000}"/>
          </ac:spMkLst>
        </pc:spChg>
        <pc:spChg chg="add del mod topLvl">
          <ac:chgData name="Murilo Chequer" userId="f5b9f26870b2ff96" providerId="LiveId" clId="{63850A86-B0F3-49D1-97D4-AB0D5C357D40}" dt="2024-08-31T18:28:25.790" v="6863" actId="478"/>
          <ac:spMkLst>
            <pc:docMk/>
            <pc:sldMk cId="1543477606" sldId="292"/>
            <ac:spMk id="15" creationId="{00000000-0000-0000-0000-000000000000}"/>
          </ac:spMkLst>
        </pc:spChg>
        <pc:spChg chg="mod topLvl">
          <ac:chgData name="Murilo Chequer" userId="f5b9f26870b2ff96" providerId="LiveId" clId="{63850A86-B0F3-49D1-97D4-AB0D5C357D40}" dt="2024-08-31T18:28:25.790" v="6863" actId="478"/>
          <ac:spMkLst>
            <pc:docMk/>
            <pc:sldMk cId="1543477606" sldId="292"/>
            <ac:spMk id="16" creationId="{00000000-0000-0000-0000-000000000000}"/>
          </ac:spMkLst>
        </pc:spChg>
        <pc:grpChg chg="del">
          <ac:chgData name="Murilo Chequer" userId="f5b9f26870b2ff96" providerId="LiveId" clId="{63850A86-B0F3-49D1-97D4-AB0D5C357D40}" dt="2024-08-31T18:56:39.791" v="7272" actId="478"/>
          <ac:grpSpMkLst>
            <pc:docMk/>
            <pc:sldMk cId="1543477606" sldId="292"/>
            <ac:grpSpMk id="2" creationId="{00000000-0000-0000-0000-000000000000}"/>
          </ac:grpSpMkLst>
        </pc:grpChg>
        <pc:grpChg chg="add del">
          <ac:chgData name="Murilo Chequer" userId="f5b9f26870b2ff96" providerId="LiveId" clId="{63850A86-B0F3-49D1-97D4-AB0D5C357D40}" dt="2024-08-31T18:56:34.885" v="7271" actId="478"/>
          <ac:grpSpMkLst>
            <pc:docMk/>
            <pc:sldMk cId="1543477606" sldId="292"/>
            <ac:grpSpMk id="14" creationId="{00000000-0000-0000-0000-000000000000}"/>
          </ac:grpSpMkLst>
        </pc:grpChg>
      </pc:sldChg>
      <pc:sldChg chg="delSp modSp add mod modAnim">
        <pc:chgData name="Murilo Chequer" userId="f5b9f26870b2ff96" providerId="LiveId" clId="{63850A86-B0F3-49D1-97D4-AB0D5C357D40}" dt="2024-08-31T18:55:22.909" v="7180" actId="113"/>
        <pc:sldMkLst>
          <pc:docMk/>
          <pc:sldMk cId="2849634554" sldId="293"/>
        </pc:sldMkLst>
        <pc:spChg chg="mod">
          <ac:chgData name="Murilo Chequer" userId="f5b9f26870b2ff96" providerId="LiveId" clId="{63850A86-B0F3-49D1-97D4-AB0D5C357D40}" dt="2024-08-31T18:53:37.591" v="7158" actId="1076"/>
          <ac:spMkLst>
            <pc:docMk/>
            <pc:sldMk cId="2849634554" sldId="293"/>
            <ac:spMk id="11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8:54:44.816" v="7172" actId="1076"/>
          <ac:spMkLst>
            <pc:docMk/>
            <pc:sldMk cId="2849634554" sldId="293"/>
            <ac:spMk id="13" creationId="{00000000-0000-0000-0000-000000000000}"/>
          </ac:spMkLst>
        </pc:spChg>
        <pc:spChg chg="mod">
          <ac:chgData name="Murilo Chequer" userId="f5b9f26870b2ff96" providerId="LiveId" clId="{63850A86-B0F3-49D1-97D4-AB0D5C357D40}" dt="2024-08-31T18:55:22.909" v="7180" actId="113"/>
          <ac:spMkLst>
            <pc:docMk/>
            <pc:sldMk cId="2849634554" sldId="293"/>
            <ac:spMk id="17" creationId="{4306BE80-215A-7F75-25D7-7CFC4844C909}"/>
          </ac:spMkLst>
        </pc:spChg>
        <pc:spChg chg="mod">
          <ac:chgData name="Murilo Chequer" userId="f5b9f26870b2ff96" providerId="LiveId" clId="{63850A86-B0F3-49D1-97D4-AB0D5C357D40}" dt="2024-08-31T18:55:05.962" v="7176" actId="14100"/>
          <ac:spMkLst>
            <pc:docMk/>
            <pc:sldMk cId="2849634554" sldId="293"/>
            <ac:spMk id="18" creationId="{6038A3AB-6EE9-CCD6-B7F9-B2E945526C21}"/>
          </ac:spMkLst>
        </pc:spChg>
        <pc:picChg chg="del">
          <ac:chgData name="Murilo Chequer" userId="f5b9f26870b2ff96" providerId="LiveId" clId="{63850A86-B0F3-49D1-97D4-AB0D5C357D40}" dt="2024-08-31T18:47:22.255" v="7105" actId="478"/>
          <ac:picMkLst>
            <pc:docMk/>
            <pc:sldMk cId="2849634554" sldId="293"/>
            <ac:picMk id="20" creationId="{A519358E-19D3-506A-235B-03C4DA063F9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966CD-CBAC-44F7-B6C8-30ECF541F0A2}" type="datetimeFigureOut">
              <a:rPr lang="pt-BR" smtClean="0"/>
              <a:t>31/08/2024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393E5-C0EE-4B70-A68E-B4D1DDA015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3040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703643" y="-1992076"/>
            <a:ext cx="12571376" cy="13978662"/>
          </a:xfrm>
          <a:custGeom>
            <a:avLst/>
            <a:gdLst/>
            <a:ahLst/>
            <a:cxnLst/>
            <a:rect l="l" t="t" r="r" b="b"/>
            <a:pathLst>
              <a:path w="12571376" h="13978662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V="1">
            <a:off x="9189279" y="5035369"/>
            <a:ext cx="7925404" cy="7925404"/>
          </a:xfrm>
          <a:custGeom>
            <a:avLst/>
            <a:gdLst/>
            <a:ahLst/>
            <a:cxnLst/>
            <a:rect l="l" t="t" r="r" b="b"/>
            <a:pathLst>
              <a:path w="7925404" h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9189279" y="1215924"/>
            <a:ext cx="7925404" cy="7925404"/>
          </a:xfrm>
          <a:custGeom>
            <a:avLst/>
            <a:gdLst/>
            <a:ahLst/>
            <a:cxnLst/>
            <a:rect l="l" t="t" r="r" b="b"/>
            <a:pathLst>
              <a:path w="7925404" h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9189279" y="-2673773"/>
            <a:ext cx="7925404" cy="7925404"/>
          </a:xfrm>
          <a:custGeom>
            <a:avLst/>
            <a:gdLst/>
            <a:ahLst/>
            <a:cxnLst/>
            <a:rect l="l" t="t" r="r" b="b"/>
            <a:pathLst>
              <a:path w="7925404" h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15855164" y="8762752"/>
            <a:ext cx="1823236" cy="1105148"/>
            <a:chOff x="0" y="-38100"/>
            <a:chExt cx="480194" cy="2910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0194" cy="252968"/>
            </a:xfrm>
            <a:custGeom>
              <a:avLst/>
              <a:gdLst/>
              <a:ahLst/>
              <a:cxnLst/>
              <a:rect l="l" t="t" r="r" b="b"/>
              <a:pathLst>
                <a:path w="480194" h="252968">
                  <a:moveTo>
                    <a:pt x="126484" y="0"/>
                  </a:moveTo>
                  <a:lnTo>
                    <a:pt x="353710" y="0"/>
                  </a:lnTo>
                  <a:cubicBezTo>
                    <a:pt x="387256" y="0"/>
                    <a:pt x="419427" y="13326"/>
                    <a:pt x="443148" y="37046"/>
                  </a:cubicBezTo>
                  <a:cubicBezTo>
                    <a:pt x="466868" y="60767"/>
                    <a:pt x="480194" y="92938"/>
                    <a:pt x="480194" y="126484"/>
                  </a:cubicBezTo>
                  <a:lnTo>
                    <a:pt x="480194" y="126484"/>
                  </a:lnTo>
                  <a:cubicBezTo>
                    <a:pt x="480194" y="160030"/>
                    <a:pt x="466868" y="192201"/>
                    <a:pt x="443148" y="215922"/>
                  </a:cubicBezTo>
                  <a:cubicBezTo>
                    <a:pt x="419427" y="239642"/>
                    <a:pt x="387256" y="252968"/>
                    <a:pt x="353710" y="252968"/>
                  </a:cubicBezTo>
                  <a:lnTo>
                    <a:pt x="126484" y="252968"/>
                  </a:lnTo>
                  <a:cubicBezTo>
                    <a:pt x="92938" y="252968"/>
                    <a:pt x="60767" y="239642"/>
                    <a:pt x="37046" y="215922"/>
                  </a:cubicBezTo>
                  <a:cubicBezTo>
                    <a:pt x="13326" y="192201"/>
                    <a:pt x="0" y="160030"/>
                    <a:pt x="0" y="126484"/>
                  </a:cubicBezTo>
                  <a:lnTo>
                    <a:pt x="0" y="126484"/>
                  </a:lnTo>
                  <a:cubicBezTo>
                    <a:pt x="0" y="92938"/>
                    <a:pt x="13326" y="60767"/>
                    <a:pt x="37046" y="37046"/>
                  </a:cubicBezTo>
                  <a:cubicBezTo>
                    <a:pt x="60767" y="13326"/>
                    <a:pt x="92938" y="0"/>
                    <a:pt x="1264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0194" cy="291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306800" y="9196142"/>
            <a:ext cx="986790" cy="443158"/>
          </a:xfrm>
          <a:custGeom>
            <a:avLst/>
            <a:gdLst/>
            <a:ahLst/>
            <a:cxnLst/>
            <a:rect l="l" t="t" r="r" b="b"/>
            <a:pathLst>
              <a:path w="986790" h="443158">
                <a:moveTo>
                  <a:pt x="0" y="0"/>
                </a:moveTo>
                <a:lnTo>
                  <a:pt x="986790" y="0"/>
                </a:lnTo>
                <a:lnTo>
                  <a:pt x="986790" y="443159"/>
                </a:lnTo>
                <a:lnTo>
                  <a:pt x="0" y="443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1" name="TextBox 11"/>
          <p:cNvSpPr txBox="1"/>
          <p:nvPr/>
        </p:nvSpPr>
        <p:spPr>
          <a:xfrm>
            <a:off x="1830668" y="3521155"/>
            <a:ext cx="14717221" cy="2460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20"/>
              </a:lnSpc>
            </a:pPr>
            <a:r>
              <a:rPr lang="pt-BR" sz="5400" b="1" spc="-230" dirty="0">
                <a:solidFill>
                  <a:schemeClr val="bg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Análise e Avaliação de Desempenho Marketplace </a:t>
            </a:r>
            <a:r>
              <a:rPr lang="pt-BR" sz="5400" b="1" spc="-230" dirty="0">
                <a:solidFill>
                  <a:schemeClr val="accent6">
                    <a:lumMod val="75000"/>
                  </a:schemeClr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Natura</a:t>
            </a:r>
            <a:endParaRPr lang="en-US" sz="5400" b="1" spc="-230" dirty="0">
              <a:solidFill>
                <a:schemeClr val="accent6">
                  <a:lumMod val="75000"/>
                </a:schemeClr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5800" y="8909384"/>
            <a:ext cx="4697936" cy="42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375" dirty="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Challenge Sprint 03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92542" y="1562100"/>
            <a:ext cx="9866758" cy="6562268"/>
            <a:chOff x="0" y="0"/>
            <a:chExt cx="3073367" cy="2044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3367" cy="2044062"/>
            </a:xfrm>
            <a:custGeom>
              <a:avLst/>
              <a:gdLst/>
              <a:ahLst/>
              <a:cxnLst/>
              <a:rect l="l" t="t" r="r" b="b"/>
              <a:pathLst>
                <a:path w="3073367" h="2044062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92542" y="1866900"/>
            <a:ext cx="9866758" cy="797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Análise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Pareto – Engenharia de Software</a:t>
            </a:r>
          </a:p>
          <a:p>
            <a:pPr algn="ctr">
              <a:lnSpc>
                <a:spcPts val="3132"/>
              </a:lnSpc>
            </a:pPr>
            <a:endParaRPr lang="en-US" sz="2847" spc="-7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004A4039-CF2E-EE0F-C8A8-83370E965E30}"/>
              </a:ext>
            </a:extLst>
          </p:cNvPr>
          <p:cNvSpPr txBox="1"/>
          <p:nvPr/>
        </p:nvSpPr>
        <p:spPr>
          <a:xfrm>
            <a:off x="796803" y="2095500"/>
            <a:ext cx="6134103" cy="228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Definição de Requisitos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é crucial para o sucesso do projeto, qualquer falha nesse ponto afeta todas as etapas subsequentes. Melhorar as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práticas de elicitação 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definição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ajudará a reduzir significativamente os problemas enfrentados.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107EBBB-B4DC-D15D-F32A-F8E8762CD790}"/>
              </a:ext>
            </a:extLst>
          </p:cNvPr>
          <p:cNvSpPr txBox="1"/>
          <p:nvPr/>
        </p:nvSpPr>
        <p:spPr>
          <a:xfrm>
            <a:off x="381000" y="1012398"/>
            <a:ext cx="5671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Análise Crítica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AD8476A7-9601-6411-0A01-C07587C14BD8}"/>
              </a:ext>
            </a:extLst>
          </p:cNvPr>
          <p:cNvSpPr txBox="1"/>
          <p:nvPr/>
        </p:nvSpPr>
        <p:spPr>
          <a:xfrm>
            <a:off x="796803" y="4965977"/>
            <a:ext cx="6134103" cy="228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Problemas com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versionamento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podem levar a retrabalho, atrasos e erros que comprometem o desenvolvimento ágil do marketplace. A implementação de melhores práticas e ferramentas de controle de versão pode mitigar essa dificuldade.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56AF7F0-0A06-A92A-03FD-40479945E4EC}"/>
              </a:ext>
            </a:extLst>
          </p:cNvPr>
          <p:cNvSpPr txBox="1"/>
          <p:nvPr/>
        </p:nvSpPr>
        <p:spPr>
          <a:xfrm>
            <a:off x="796803" y="7836454"/>
            <a:ext cx="6134103" cy="1899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Investir em treinamentos específicos para a equipe na definição de requisitos e utilização de ferramentas de controle de versão (como Git) pode ser uma solução direta para os problemas mais recorrentes.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Imagem 7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9E14E1DA-F507-A456-726A-6954A3A5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29" y="2552700"/>
            <a:ext cx="8482584" cy="48265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7F1EE3-2927-B345-48B5-92BA83AB5561}"/>
              </a:ext>
            </a:extLst>
          </p:cNvPr>
          <p:cNvSpPr txBox="1"/>
          <p:nvPr/>
        </p:nvSpPr>
        <p:spPr>
          <a:xfrm>
            <a:off x="8231261" y="7617319"/>
            <a:ext cx="8189319" cy="26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As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quatro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primeiras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tarefas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representam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>
                <a:solidFill>
                  <a:schemeClr val="accent6">
                    <a:lumMod val="75000"/>
                    <a:alpha val="8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89%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do total de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Dificuldade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B8D4FAA-74C4-1B3F-BD94-C9FE07C51D84}"/>
              </a:ext>
            </a:extLst>
          </p:cNvPr>
          <p:cNvSpPr/>
          <p:nvPr/>
        </p:nvSpPr>
        <p:spPr>
          <a:xfrm rot="5209179">
            <a:off x="-7260709" y="-1180815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19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92542" y="800100"/>
            <a:ext cx="9866758" cy="6562268"/>
            <a:chOff x="0" y="0"/>
            <a:chExt cx="3073367" cy="2044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3367" cy="2044062"/>
            </a:xfrm>
            <a:custGeom>
              <a:avLst/>
              <a:gdLst/>
              <a:ahLst/>
              <a:cxnLst/>
              <a:rect l="l" t="t" r="r" b="b"/>
              <a:pathLst>
                <a:path w="3073367" h="2044062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92542" y="1104900"/>
            <a:ext cx="9866758" cy="797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Análise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Pareto – Banco de Dados</a:t>
            </a:r>
          </a:p>
          <a:p>
            <a:pPr algn="ctr">
              <a:lnSpc>
                <a:spcPts val="3132"/>
              </a:lnSpc>
            </a:pPr>
            <a:endParaRPr lang="en-US" sz="2847" spc="-7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96805" y="8520932"/>
            <a:ext cx="8713732" cy="74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20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pt-BR" b="1" dirty="0">
                <a:sym typeface="Poppins"/>
              </a:rPr>
              <a:t>3.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sym typeface="Poppins"/>
              </a:rPr>
              <a:t>Modelagem de Relacionamentos </a:t>
            </a:r>
            <a:r>
              <a:rPr lang="pt-BR" dirty="0">
                <a:sym typeface="Poppins"/>
              </a:rPr>
              <a:t>- Dificuldade em definir relacionamentos corretos (dificuldade 6).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D2EA047-2DFB-A869-0101-D223C5F28B9C}"/>
              </a:ext>
            </a:extLst>
          </p:cNvPr>
          <p:cNvSpPr txBox="1"/>
          <p:nvPr/>
        </p:nvSpPr>
        <p:spPr>
          <a:xfrm>
            <a:off x="8231261" y="6855716"/>
            <a:ext cx="8189319" cy="26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As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quatro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primeiras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tarefas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representam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>
                <a:solidFill>
                  <a:schemeClr val="accent6">
                    <a:lumMod val="75000"/>
                    <a:alpha val="8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90%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do total de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Dificuldade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004A4039-CF2E-EE0F-C8A8-83370E965E30}"/>
              </a:ext>
            </a:extLst>
          </p:cNvPr>
          <p:cNvSpPr txBox="1"/>
          <p:nvPr/>
        </p:nvSpPr>
        <p:spPr>
          <a:xfrm>
            <a:off x="796805" y="1300967"/>
            <a:ext cx="6134103" cy="228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gráfico de Pareto mostra que a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Normalização de Dados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a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Otimização de Consultas SQL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são responsáveis por aproximadamente </a:t>
            </a:r>
            <a:r>
              <a:rPr lang="pt-BR" sz="2000" b="1" dirty="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63%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das dificuldades encontradas. Focar na resolução dessas áreas pode melhorar significativamente o desempenho do sistema.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107EBBB-B4DC-D15D-F32A-F8E8762CD790}"/>
              </a:ext>
            </a:extLst>
          </p:cNvPr>
          <p:cNvSpPr txBox="1"/>
          <p:nvPr/>
        </p:nvSpPr>
        <p:spPr>
          <a:xfrm>
            <a:off x="533400" y="385396"/>
            <a:ext cx="5671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Banco de Dados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07439A4E-D10F-F239-AB00-154C28B99F63}"/>
              </a:ext>
            </a:extLst>
          </p:cNvPr>
          <p:cNvSpPr txBox="1"/>
          <p:nvPr/>
        </p:nvSpPr>
        <p:spPr>
          <a:xfrm>
            <a:off x="533400" y="4610100"/>
            <a:ext cx="6134103" cy="374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Dificuldades Levantadas: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C16DEBB2-4784-93D6-2EFB-5702E5C0464C}"/>
              </a:ext>
            </a:extLst>
          </p:cNvPr>
          <p:cNvSpPr txBox="1"/>
          <p:nvPr/>
        </p:nvSpPr>
        <p:spPr>
          <a:xfrm>
            <a:off x="788784" y="5443414"/>
            <a:ext cx="6134103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Normalização de Dados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Problemas em normalizar tabelas sem perda de desempenho (dificuldade 9).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5B9E99A0-1E49-B411-4EF4-169C2CCCC50B}"/>
              </a:ext>
            </a:extLst>
          </p:cNvPr>
          <p:cNvSpPr txBox="1"/>
          <p:nvPr/>
        </p:nvSpPr>
        <p:spPr>
          <a:xfrm>
            <a:off x="788783" y="7031850"/>
            <a:ext cx="6134103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Otimização de Consultas SQL 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Consultas lentas impactando o tempo de resposta do sistema (dificuldade 7).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84CF9E88-DB8C-1918-58CE-781DA840B53B}"/>
              </a:ext>
            </a:extLst>
          </p:cNvPr>
          <p:cNvSpPr txBox="1"/>
          <p:nvPr/>
        </p:nvSpPr>
        <p:spPr>
          <a:xfrm>
            <a:off x="9144000" y="7797978"/>
            <a:ext cx="8713732" cy="74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20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pt-BR" b="1" dirty="0">
                <a:sym typeface="Poppins"/>
              </a:rPr>
              <a:t>4.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sym typeface="Poppins"/>
              </a:rPr>
              <a:t>Segurança de Dados</a:t>
            </a:r>
            <a:r>
              <a:rPr lang="pt-BR" b="1" dirty="0">
                <a:sym typeface="Poppins"/>
              </a:rPr>
              <a:t> </a:t>
            </a:r>
            <a:r>
              <a:rPr lang="pt-BR" dirty="0">
                <a:sym typeface="Poppins"/>
              </a:rPr>
              <a:t>- Falhas na implementação de segurança e controle de acesso (dificuldade 5).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B13D096F-7388-5F2A-52D1-28BBCAB44153}"/>
              </a:ext>
            </a:extLst>
          </p:cNvPr>
          <p:cNvSpPr txBox="1"/>
          <p:nvPr/>
        </p:nvSpPr>
        <p:spPr>
          <a:xfrm>
            <a:off x="9144000" y="8974532"/>
            <a:ext cx="8713732" cy="74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20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pt-BR" b="1" dirty="0">
                <a:sym typeface="Poppins"/>
              </a:rPr>
              <a:t>5.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sym typeface="Poppins"/>
              </a:rPr>
              <a:t>Backup e Recuperação</a:t>
            </a:r>
            <a:r>
              <a:rPr lang="pt-BR" dirty="0">
                <a:sym typeface="Poppins"/>
              </a:rPr>
              <a:t> - Falta de plano eficiente para backup e recuperação de dados (dificuldade 3).</a:t>
            </a:r>
          </a:p>
        </p:txBody>
      </p:sp>
      <p:pic>
        <p:nvPicPr>
          <p:cNvPr id="9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32EFD11-205D-DB9F-5D2D-F5172CB91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29" y="1829106"/>
            <a:ext cx="8482584" cy="4826554"/>
          </a:xfrm>
          <a:prstGeom prst="rect">
            <a:avLst/>
          </a:prstGeom>
        </p:spPr>
      </p:pic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4A21E531-1659-7378-BC82-9F2CEE92431A}"/>
              </a:ext>
            </a:extLst>
          </p:cNvPr>
          <p:cNvSpPr/>
          <p:nvPr/>
        </p:nvSpPr>
        <p:spPr>
          <a:xfrm>
            <a:off x="17259300" y="9347070"/>
            <a:ext cx="765733" cy="776766"/>
          </a:xfrm>
          <a:prstGeom prst="flowChartConnector">
            <a:avLst/>
          </a:prstGeom>
          <a:solidFill>
            <a:srgbClr val="89FF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5468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9" grpId="0"/>
      <p:bldP spid="20" grpId="0"/>
      <p:bldP spid="2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92542" y="1562100"/>
            <a:ext cx="9866758" cy="6562268"/>
            <a:chOff x="0" y="0"/>
            <a:chExt cx="3073367" cy="2044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3367" cy="2044062"/>
            </a:xfrm>
            <a:custGeom>
              <a:avLst/>
              <a:gdLst/>
              <a:ahLst/>
              <a:cxnLst/>
              <a:rect l="l" t="t" r="r" b="b"/>
              <a:pathLst>
                <a:path w="3073367" h="2044062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92542" y="1866900"/>
            <a:ext cx="9866758" cy="797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Análise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Pareto – Banco de Dados</a:t>
            </a:r>
          </a:p>
          <a:p>
            <a:pPr algn="ctr">
              <a:lnSpc>
                <a:spcPts val="3132"/>
              </a:lnSpc>
            </a:pPr>
            <a:endParaRPr lang="en-US" sz="2847" spc="-7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004A4039-CF2E-EE0F-C8A8-83370E965E30}"/>
              </a:ext>
            </a:extLst>
          </p:cNvPr>
          <p:cNvSpPr txBox="1"/>
          <p:nvPr/>
        </p:nvSpPr>
        <p:spPr>
          <a:xfrm>
            <a:off x="796803" y="2095500"/>
            <a:ext cx="6134103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Normalização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otimização de consultas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impactam a performance do banco de dados e, por consequência, a rapidez do marketplace.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107EBBB-B4DC-D15D-F32A-F8E8762CD790}"/>
              </a:ext>
            </a:extLst>
          </p:cNvPr>
          <p:cNvSpPr txBox="1"/>
          <p:nvPr/>
        </p:nvSpPr>
        <p:spPr>
          <a:xfrm>
            <a:off x="381000" y="1012398"/>
            <a:ext cx="5671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Análise Crítica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AD8476A7-9601-6411-0A01-C07587C14BD8}"/>
              </a:ext>
            </a:extLst>
          </p:cNvPr>
          <p:cNvSpPr txBox="1"/>
          <p:nvPr/>
        </p:nvSpPr>
        <p:spPr>
          <a:xfrm>
            <a:off x="796803" y="3791409"/>
            <a:ext cx="6134103" cy="1514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Consultas lentas e estruturas de dados inadequadas podem resultar em uma experiência de usuário comprometida, reduzindo a satisfação e a eficácia do sistema.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56AF7F0-0A06-A92A-03FD-40479945E4EC}"/>
              </a:ext>
            </a:extLst>
          </p:cNvPr>
          <p:cNvSpPr txBox="1"/>
          <p:nvPr/>
        </p:nvSpPr>
        <p:spPr>
          <a:xfrm>
            <a:off x="796803" y="5872039"/>
            <a:ext cx="6134103" cy="1514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Investir em cursos de otimização de SQL e em técnicas de modelagem de banco de dados pode resolver grande parte dos problemas detectados.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7F1EE3-2927-B345-48B5-92BA83AB5561}"/>
              </a:ext>
            </a:extLst>
          </p:cNvPr>
          <p:cNvSpPr txBox="1"/>
          <p:nvPr/>
        </p:nvSpPr>
        <p:spPr>
          <a:xfrm>
            <a:off x="8231261" y="7617319"/>
            <a:ext cx="8189319" cy="26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As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quatro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primeiras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tarefas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representam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>
                <a:solidFill>
                  <a:schemeClr val="accent6">
                    <a:lumMod val="75000"/>
                    <a:alpha val="8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90%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do total de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Dificuldade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pic>
        <p:nvPicPr>
          <p:cNvPr id="11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399D5212-897A-0DBB-4A07-32F8B5A2D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29" y="2552700"/>
            <a:ext cx="8482584" cy="4826554"/>
          </a:xfrm>
          <a:prstGeom prst="rect">
            <a:avLst/>
          </a:prstGeom>
        </p:spPr>
      </p:pic>
      <p:sp>
        <p:nvSpPr>
          <p:cNvPr id="12" name="Freeform 17">
            <a:extLst>
              <a:ext uri="{FF2B5EF4-FFF2-40B4-BE49-F238E27FC236}">
                <a16:creationId xmlns:a16="http://schemas.microsoft.com/office/drawing/2014/main" id="{EAA6EC44-3BA4-55BB-762B-C7190338DF1E}"/>
              </a:ext>
            </a:extLst>
          </p:cNvPr>
          <p:cNvSpPr/>
          <p:nvPr/>
        </p:nvSpPr>
        <p:spPr>
          <a:xfrm rot="5209179">
            <a:off x="-7260709" y="-1180815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64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92542" y="800100"/>
            <a:ext cx="9866758" cy="6562268"/>
            <a:chOff x="0" y="0"/>
            <a:chExt cx="3073367" cy="2044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3367" cy="2044062"/>
            </a:xfrm>
            <a:custGeom>
              <a:avLst/>
              <a:gdLst/>
              <a:ahLst/>
              <a:cxnLst/>
              <a:rect l="l" t="t" r="r" b="b"/>
              <a:pathLst>
                <a:path w="3073367" h="2044062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92542" y="1104900"/>
            <a:ext cx="9866758" cy="797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Análise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Pareto – </a:t>
            </a: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Códigos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Alta Performance</a:t>
            </a:r>
          </a:p>
          <a:p>
            <a:pPr algn="ctr">
              <a:lnSpc>
                <a:spcPts val="3132"/>
              </a:lnSpc>
            </a:pPr>
            <a:endParaRPr lang="en-US" sz="2847" spc="-7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96805" y="8520932"/>
            <a:ext cx="6823195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20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pt-BR" b="1" dirty="0">
                <a:sym typeface="Poppins"/>
              </a:rPr>
              <a:t>3.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sym typeface="Poppins"/>
              </a:rPr>
              <a:t>Gerenciamento de Memória </a:t>
            </a:r>
            <a:r>
              <a:rPr lang="pt-BR" dirty="0">
                <a:sym typeface="Poppins"/>
              </a:rPr>
              <a:t>- Erros de alocação e liberação de memória causando lentidão (dificuldade 7).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D2EA047-2DFB-A869-0101-D223C5F28B9C}"/>
              </a:ext>
            </a:extLst>
          </p:cNvPr>
          <p:cNvSpPr txBox="1"/>
          <p:nvPr/>
        </p:nvSpPr>
        <p:spPr>
          <a:xfrm>
            <a:off x="8231261" y="6855716"/>
            <a:ext cx="8189319" cy="26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As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três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primeiras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tarefas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representam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>
                <a:solidFill>
                  <a:schemeClr val="accent6">
                    <a:lumMod val="75000"/>
                    <a:alpha val="8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83%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do total de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Dificuldade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004A4039-CF2E-EE0F-C8A8-83370E965E30}"/>
              </a:ext>
            </a:extLst>
          </p:cNvPr>
          <p:cNvSpPr txBox="1"/>
          <p:nvPr/>
        </p:nvSpPr>
        <p:spPr>
          <a:xfrm>
            <a:off x="796805" y="1300967"/>
            <a:ext cx="6134103" cy="2668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análise de Pareto indica que a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Identificação de Gargalos de Performance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o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Uso de Estruturas de Dados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respondem por cerca de </a:t>
            </a:r>
            <a:r>
              <a:rPr lang="pt-BR" sz="2000" b="1" dirty="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62% 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das dificuldades enfrentadas nesta disciplina. Melhorar essas áreas pode proporcionar um aumento significativo na performance do sistema.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107EBBB-B4DC-D15D-F32A-F8E8762CD790}"/>
              </a:ext>
            </a:extLst>
          </p:cNvPr>
          <p:cNvSpPr txBox="1"/>
          <p:nvPr/>
        </p:nvSpPr>
        <p:spPr>
          <a:xfrm>
            <a:off x="533400" y="385396"/>
            <a:ext cx="6397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Códigos de Alta Performance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07439A4E-D10F-F239-AB00-154C28B99F63}"/>
              </a:ext>
            </a:extLst>
          </p:cNvPr>
          <p:cNvSpPr txBox="1"/>
          <p:nvPr/>
        </p:nvSpPr>
        <p:spPr>
          <a:xfrm>
            <a:off x="533400" y="4610100"/>
            <a:ext cx="6134103" cy="374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Dificuldades Levantadas: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C16DEBB2-4784-93D6-2EFB-5702E5C0464C}"/>
              </a:ext>
            </a:extLst>
          </p:cNvPr>
          <p:cNvSpPr txBox="1"/>
          <p:nvPr/>
        </p:nvSpPr>
        <p:spPr>
          <a:xfrm>
            <a:off x="788784" y="5443414"/>
            <a:ext cx="6134103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Identificação de Gargalos de Performance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Dificuldade em identificar e corrigir partes lentas do código (dificuldade 10).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5B9E99A0-1E49-B411-4EF4-169C2CCCC50B}"/>
              </a:ext>
            </a:extLst>
          </p:cNvPr>
          <p:cNvSpPr txBox="1"/>
          <p:nvPr/>
        </p:nvSpPr>
        <p:spPr>
          <a:xfrm>
            <a:off x="788783" y="7031850"/>
            <a:ext cx="6134103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Uso de Estruturas de Dados 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Escolha inadequada de estruturas, impactando na performance (dificuldade 8).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84CF9E88-DB8C-1918-58CE-781DA840B53B}"/>
              </a:ext>
            </a:extLst>
          </p:cNvPr>
          <p:cNvSpPr txBox="1"/>
          <p:nvPr/>
        </p:nvSpPr>
        <p:spPr>
          <a:xfrm>
            <a:off x="8785485" y="7871362"/>
            <a:ext cx="8713732" cy="74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20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pt-BR" dirty="0">
                <a:sym typeface="Poppins"/>
              </a:rPr>
              <a:t>4</a:t>
            </a:r>
            <a:r>
              <a:rPr lang="pt-BR" b="1" dirty="0">
                <a:sym typeface="Poppins"/>
              </a:rPr>
              <a:t>.</a:t>
            </a:r>
            <a:r>
              <a:rPr lang="pt-BR" dirty="0">
                <a:sym typeface="Poppins"/>
              </a:rPr>
              <a:t>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sym typeface="Poppins"/>
              </a:rPr>
              <a:t>Profiling de Código</a:t>
            </a:r>
            <a:r>
              <a:rPr lang="pt-BR" dirty="0">
                <a:sym typeface="Poppins"/>
              </a:rPr>
              <a:t> - Falta de conhecimento em ferramentas de profiling para análise de performance (dificuldade 5).</a:t>
            </a:r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8FFF823-0246-21D1-F7F4-45049AC74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30" y="1830210"/>
            <a:ext cx="8482584" cy="4826554"/>
          </a:xfrm>
          <a:prstGeom prst="rect">
            <a:avLst/>
          </a:prstGeom>
        </p:spPr>
      </p:pic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B27E3533-AF53-B4B2-F87B-3D0EC34B3094}"/>
              </a:ext>
            </a:extLst>
          </p:cNvPr>
          <p:cNvSpPr/>
          <p:nvPr/>
        </p:nvSpPr>
        <p:spPr>
          <a:xfrm>
            <a:off x="17060673" y="9105900"/>
            <a:ext cx="765733" cy="776766"/>
          </a:xfrm>
          <a:prstGeom prst="flowChartConnector">
            <a:avLst/>
          </a:prstGeom>
          <a:solidFill>
            <a:srgbClr val="89FF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5136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9" grpId="0"/>
      <p:bldP spid="20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92542" y="1562100"/>
            <a:ext cx="9866758" cy="6562268"/>
            <a:chOff x="0" y="0"/>
            <a:chExt cx="3073367" cy="2044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3367" cy="2044062"/>
            </a:xfrm>
            <a:custGeom>
              <a:avLst/>
              <a:gdLst/>
              <a:ahLst/>
              <a:cxnLst/>
              <a:rect l="l" t="t" r="r" b="b"/>
              <a:pathLst>
                <a:path w="3073367" h="2044062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92542" y="1866900"/>
            <a:ext cx="9866758" cy="797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Análise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Pareto – </a:t>
            </a: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Códigos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Alta Performance</a:t>
            </a:r>
          </a:p>
          <a:p>
            <a:pPr algn="ctr">
              <a:lnSpc>
                <a:spcPts val="3132"/>
              </a:lnSpc>
            </a:pPr>
            <a:endParaRPr lang="en-US" sz="2847" spc="-7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004A4039-CF2E-EE0F-C8A8-83370E965E30}"/>
              </a:ext>
            </a:extLst>
          </p:cNvPr>
          <p:cNvSpPr txBox="1"/>
          <p:nvPr/>
        </p:nvSpPr>
        <p:spPr>
          <a:xfrm>
            <a:off x="796803" y="2095500"/>
            <a:ext cx="6134103" cy="1514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Identificar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gargalos de performance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é crucial para manter o marketplace rápido e responsivo. Falhas aqui afetam diretamente a experiência do usuário.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107EBBB-B4DC-D15D-F32A-F8E8762CD790}"/>
              </a:ext>
            </a:extLst>
          </p:cNvPr>
          <p:cNvSpPr txBox="1"/>
          <p:nvPr/>
        </p:nvSpPr>
        <p:spPr>
          <a:xfrm>
            <a:off x="381000" y="1012398"/>
            <a:ext cx="5671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Análise Crítica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AD8476A7-9601-6411-0A01-C07587C14BD8}"/>
              </a:ext>
            </a:extLst>
          </p:cNvPr>
          <p:cNvSpPr txBox="1"/>
          <p:nvPr/>
        </p:nvSpPr>
        <p:spPr>
          <a:xfrm>
            <a:off x="796803" y="4166104"/>
            <a:ext cx="6134103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Treinamentos em profiling e técnicas de otimização de código são recomendados para abordar os problemas mais recorrentes.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7F1EE3-2927-B345-48B5-92BA83AB5561}"/>
              </a:ext>
            </a:extLst>
          </p:cNvPr>
          <p:cNvSpPr txBox="1"/>
          <p:nvPr/>
        </p:nvSpPr>
        <p:spPr>
          <a:xfrm>
            <a:off x="8231261" y="7617319"/>
            <a:ext cx="8189319" cy="26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As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três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primeiras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tarefas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representam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>
                <a:solidFill>
                  <a:schemeClr val="accent6">
                    <a:lumMod val="75000"/>
                    <a:alpha val="8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83%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do total de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Dificuldade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pic>
        <p:nvPicPr>
          <p:cNvPr id="12" name="Imagem 1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612F227-D467-CEBC-668B-417D5BE96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30" y="2526746"/>
            <a:ext cx="8482584" cy="4826554"/>
          </a:xfrm>
          <a:prstGeom prst="rect">
            <a:avLst/>
          </a:prstGeom>
        </p:spPr>
      </p:pic>
      <p:sp>
        <p:nvSpPr>
          <p:cNvPr id="13" name="Freeform 17">
            <a:extLst>
              <a:ext uri="{FF2B5EF4-FFF2-40B4-BE49-F238E27FC236}">
                <a16:creationId xmlns:a16="http://schemas.microsoft.com/office/drawing/2014/main" id="{ECE13607-AD5B-8372-86CF-5838D0A67895}"/>
              </a:ext>
            </a:extLst>
          </p:cNvPr>
          <p:cNvSpPr/>
          <p:nvPr/>
        </p:nvSpPr>
        <p:spPr>
          <a:xfrm rot="5209179">
            <a:off x="-7260709" y="-1180815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60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92542" y="800100"/>
            <a:ext cx="9866758" cy="6562268"/>
            <a:chOff x="0" y="0"/>
            <a:chExt cx="3073367" cy="2044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3367" cy="2044062"/>
            </a:xfrm>
            <a:custGeom>
              <a:avLst/>
              <a:gdLst/>
              <a:ahLst/>
              <a:cxnLst/>
              <a:rect l="l" t="t" r="r" b="b"/>
              <a:pathLst>
                <a:path w="3073367" h="2044062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92542" y="1104900"/>
            <a:ext cx="9866758" cy="797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Análise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Pareto – </a:t>
            </a: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Gestão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Corporativa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com TI</a:t>
            </a:r>
          </a:p>
          <a:p>
            <a:pPr algn="ctr">
              <a:lnSpc>
                <a:spcPts val="3132"/>
              </a:lnSpc>
            </a:pPr>
            <a:endParaRPr lang="en-US" sz="2847" spc="-7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96805" y="8212492"/>
            <a:ext cx="8713732" cy="74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20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pt-BR" b="1" dirty="0">
                <a:sym typeface="Poppins"/>
              </a:rPr>
              <a:t>3.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sym typeface="Poppins"/>
              </a:rPr>
              <a:t>Tomada de Decisão Baseada em Dados</a:t>
            </a:r>
            <a:r>
              <a:rPr lang="pt-BR" dirty="0">
                <a:sym typeface="Poppins"/>
              </a:rPr>
              <a:t> - Falta de dados precisos para decisões rápidas (dificuldade 5).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D2EA047-2DFB-A869-0101-D223C5F28B9C}"/>
              </a:ext>
            </a:extLst>
          </p:cNvPr>
          <p:cNvSpPr txBox="1"/>
          <p:nvPr/>
        </p:nvSpPr>
        <p:spPr>
          <a:xfrm>
            <a:off x="8231261" y="6855716"/>
            <a:ext cx="8189319" cy="26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As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quatro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primeiras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tarefas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representam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>
                <a:solidFill>
                  <a:schemeClr val="accent6">
                    <a:lumMod val="75000"/>
                    <a:alpha val="8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88%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do total de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Dificuldade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004A4039-CF2E-EE0F-C8A8-83370E965E30}"/>
              </a:ext>
            </a:extLst>
          </p:cNvPr>
          <p:cNvSpPr txBox="1"/>
          <p:nvPr/>
        </p:nvSpPr>
        <p:spPr>
          <a:xfrm>
            <a:off x="796805" y="1300967"/>
            <a:ext cx="6134103" cy="2668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 acordo com o gráfico de Pareto, o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Gerenciamento de Projetos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o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Alinhamento de TI com o Negócio 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representam aproximadamente </a:t>
            </a:r>
            <a:r>
              <a:rPr lang="pt-BR" sz="2000" b="1" dirty="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60%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das dificuldades enfrentadas. Essas áreas são cruciais para manter o projeto alinhado com as expectativas de tempo e qualidade.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107EBBB-B4DC-D15D-F32A-F8E8762CD790}"/>
              </a:ext>
            </a:extLst>
          </p:cNvPr>
          <p:cNvSpPr txBox="1"/>
          <p:nvPr/>
        </p:nvSpPr>
        <p:spPr>
          <a:xfrm>
            <a:off x="533400" y="385396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Gestão Corporativa com TI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07439A4E-D10F-F239-AB00-154C28B99F63}"/>
              </a:ext>
            </a:extLst>
          </p:cNvPr>
          <p:cNvSpPr txBox="1"/>
          <p:nvPr/>
        </p:nvSpPr>
        <p:spPr>
          <a:xfrm>
            <a:off x="533400" y="4610100"/>
            <a:ext cx="6134103" cy="374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Dificuldades Levantadas: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C16DEBB2-4784-93D6-2EFB-5702E5C0464C}"/>
              </a:ext>
            </a:extLst>
          </p:cNvPr>
          <p:cNvSpPr txBox="1"/>
          <p:nvPr/>
        </p:nvSpPr>
        <p:spPr>
          <a:xfrm>
            <a:off x="788784" y="5443414"/>
            <a:ext cx="6134103" cy="74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Gerenciamento de Projetos 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Falta de clareza nas etapas e prazos do projeto (dificuldade 7).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5B9E99A0-1E49-B411-4EF4-169C2CCCC50B}"/>
              </a:ext>
            </a:extLst>
          </p:cNvPr>
          <p:cNvSpPr txBox="1"/>
          <p:nvPr/>
        </p:nvSpPr>
        <p:spPr>
          <a:xfrm>
            <a:off x="788783" y="6647086"/>
            <a:ext cx="6134103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Alinhamento de TI com Negócio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Dificuldade em alinhar as necessidades de negócio com o desenvolvimento técnico (dificuldade 6).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84CF9E88-DB8C-1918-58CE-781DA840B53B}"/>
              </a:ext>
            </a:extLst>
          </p:cNvPr>
          <p:cNvSpPr txBox="1"/>
          <p:nvPr/>
        </p:nvSpPr>
        <p:spPr>
          <a:xfrm>
            <a:off x="9144000" y="7797978"/>
            <a:ext cx="8713732" cy="74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20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pt-BR" b="1" dirty="0">
                <a:sym typeface="Poppins"/>
              </a:rPr>
              <a:t>4.</a:t>
            </a:r>
            <a:r>
              <a:rPr lang="pt-BR" dirty="0">
                <a:sym typeface="Poppins"/>
              </a:rPr>
              <a:t>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sym typeface="Poppins"/>
              </a:rPr>
              <a:t>Gerenciamento de Riscos </a:t>
            </a:r>
            <a:r>
              <a:rPr lang="pt-BR" dirty="0">
                <a:sym typeface="Poppins"/>
              </a:rPr>
              <a:t>- Desafios em prever e mitigar riscos tecnológicos (dificuldade 4).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B13D096F-7388-5F2A-52D1-28BBCAB44153}"/>
              </a:ext>
            </a:extLst>
          </p:cNvPr>
          <p:cNvSpPr txBox="1"/>
          <p:nvPr/>
        </p:nvSpPr>
        <p:spPr>
          <a:xfrm>
            <a:off x="9144000" y="8974532"/>
            <a:ext cx="8713732" cy="74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20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pt-BR" b="1" dirty="0">
                <a:sym typeface="Poppins"/>
              </a:rPr>
              <a:t>5</a:t>
            </a:r>
            <a:r>
              <a:rPr lang="pt-BR" dirty="0">
                <a:sym typeface="Poppins"/>
              </a:rPr>
              <a:t>.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sym typeface="Poppins"/>
              </a:rPr>
              <a:t>Comunicação entre Equipe </a:t>
            </a:r>
            <a:r>
              <a:rPr lang="pt-BR" dirty="0">
                <a:sym typeface="Poppins"/>
              </a:rPr>
              <a:t>- Falta de comunicação efetiva entre equipe técnica (dificuldade 3).</a:t>
            </a:r>
          </a:p>
        </p:txBody>
      </p:sp>
      <p:pic>
        <p:nvPicPr>
          <p:cNvPr id="10" name="Imagem 9" descr="Uma imagem contendo Texto&#10;&#10;Descrição gerada automaticamente">
            <a:extLst>
              <a:ext uri="{FF2B5EF4-FFF2-40B4-BE49-F238E27FC236}">
                <a16:creationId xmlns:a16="http://schemas.microsoft.com/office/drawing/2014/main" id="{98020552-4394-42DF-8525-C7908F1AA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30" y="1829106"/>
            <a:ext cx="8482584" cy="4826554"/>
          </a:xfrm>
          <a:prstGeom prst="rect">
            <a:avLst/>
          </a:prstGeom>
        </p:spPr>
      </p:pic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21D7D47D-01F7-8878-5958-FB91D3FF72EB}"/>
              </a:ext>
            </a:extLst>
          </p:cNvPr>
          <p:cNvSpPr/>
          <p:nvPr/>
        </p:nvSpPr>
        <p:spPr>
          <a:xfrm>
            <a:off x="17346088" y="179009"/>
            <a:ext cx="765733" cy="776766"/>
          </a:xfrm>
          <a:prstGeom prst="flowChartConnector">
            <a:avLst/>
          </a:prstGeom>
          <a:solidFill>
            <a:srgbClr val="89FF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3560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9" grpId="0"/>
      <p:bldP spid="20" grpId="0"/>
      <p:bldP spid="2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92542" y="1562100"/>
            <a:ext cx="9866758" cy="6562268"/>
            <a:chOff x="0" y="0"/>
            <a:chExt cx="3073367" cy="2044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3367" cy="2044062"/>
            </a:xfrm>
            <a:custGeom>
              <a:avLst/>
              <a:gdLst/>
              <a:ahLst/>
              <a:cxnLst/>
              <a:rect l="l" t="t" r="r" b="b"/>
              <a:pathLst>
                <a:path w="3073367" h="2044062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92542" y="1866900"/>
            <a:ext cx="9866758" cy="797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Análise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Pareto – </a:t>
            </a: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Gestão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Corporativa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com TI</a:t>
            </a:r>
          </a:p>
          <a:p>
            <a:pPr algn="ctr">
              <a:lnSpc>
                <a:spcPts val="3132"/>
              </a:lnSpc>
            </a:pPr>
            <a:endParaRPr lang="en-US" sz="2847" spc="-7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004A4039-CF2E-EE0F-C8A8-83370E965E30}"/>
              </a:ext>
            </a:extLst>
          </p:cNvPr>
          <p:cNvSpPr txBox="1"/>
          <p:nvPr/>
        </p:nvSpPr>
        <p:spPr>
          <a:xfrm>
            <a:off x="796803" y="2095500"/>
            <a:ext cx="6134103" cy="1899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gerenciamento de projetos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é essencial para assegurar que o desenvolvimento siga conforme o planejado, enquanto o alinhamento de TI com o negócio garante que o sistema atenda às necessidades corporativas.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107EBBB-B4DC-D15D-F32A-F8E8762CD790}"/>
              </a:ext>
            </a:extLst>
          </p:cNvPr>
          <p:cNvSpPr txBox="1"/>
          <p:nvPr/>
        </p:nvSpPr>
        <p:spPr>
          <a:xfrm>
            <a:off x="381000" y="1012398"/>
            <a:ext cx="5671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Análise Crítica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AD8476A7-9601-6411-0A01-C07587C14BD8}"/>
              </a:ext>
            </a:extLst>
          </p:cNvPr>
          <p:cNvSpPr txBox="1"/>
          <p:nvPr/>
        </p:nvSpPr>
        <p:spPr>
          <a:xfrm>
            <a:off x="796803" y="4375125"/>
            <a:ext cx="6134103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Ferramentas de gestão ágil e workshops sobre comunicação interna ajudariam a resolver esses desafios.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7F1EE3-2927-B345-48B5-92BA83AB5561}"/>
              </a:ext>
            </a:extLst>
          </p:cNvPr>
          <p:cNvSpPr txBox="1"/>
          <p:nvPr/>
        </p:nvSpPr>
        <p:spPr>
          <a:xfrm>
            <a:off x="8231261" y="7617319"/>
            <a:ext cx="8189319" cy="26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As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quatro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primeiras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tarefas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representam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>
                <a:solidFill>
                  <a:schemeClr val="accent6">
                    <a:lumMod val="75000"/>
                    <a:alpha val="8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88%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do total de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Dificuldade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pic>
        <p:nvPicPr>
          <p:cNvPr id="8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954C1067-E06B-B5C8-7859-DEB0F8760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30" y="2526746"/>
            <a:ext cx="8482584" cy="4826554"/>
          </a:xfrm>
          <a:prstGeom prst="rect">
            <a:avLst/>
          </a:prstGeom>
        </p:spPr>
      </p:pic>
      <p:sp>
        <p:nvSpPr>
          <p:cNvPr id="10" name="Freeform 17">
            <a:extLst>
              <a:ext uri="{FF2B5EF4-FFF2-40B4-BE49-F238E27FC236}">
                <a16:creationId xmlns:a16="http://schemas.microsoft.com/office/drawing/2014/main" id="{30E224F5-E75D-8DDB-4B16-87AC435759D0}"/>
              </a:ext>
            </a:extLst>
          </p:cNvPr>
          <p:cNvSpPr/>
          <p:nvPr/>
        </p:nvSpPr>
        <p:spPr>
          <a:xfrm rot="5209179">
            <a:off x="-7260709" y="-1180815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154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92542" y="800100"/>
            <a:ext cx="9866758" cy="6562268"/>
            <a:chOff x="0" y="0"/>
            <a:chExt cx="3073367" cy="2044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3367" cy="2044062"/>
            </a:xfrm>
            <a:custGeom>
              <a:avLst/>
              <a:gdLst/>
              <a:ahLst/>
              <a:cxnLst/>
              <a:rect l="l" t="t" r="r" b="b"/>
              <a:pathLst>
                <a:path w="3073367" h="2044062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92542" y="1104900"/>
            <a:ext cx="9866758" cy="797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Análise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Pareto – </a:t>
            </a: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Estatísticas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para </a:t>
            </a: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Soluções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em TI</a:t>
            </a:r>
          </a:p>
          <a:p>
            <a:pPr algn="ctr">
              <a:lnSpc>
                <a:spcPts val="3132"/>
              </a:lnSpc>
            </a:pPr>
            <a:endParaRPr lang="en-US" sz="2847" spc="-7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96805" y="8596102"/>
            <a:ext cx="7434456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20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pt-BR" b="1" dirty="0">
                <a:sym typeface="Poppins"/>
              </a:rPr>
              <a:t>3.</a:t>
            </a:r>
            <a:r>
              <a:rPr lang="pt-BR" dirty="0">
                <a:sym typeface="Poppins"/>
              </a:rPr>
              <a:t>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sym typeface="Poppins"/>
              </a:rPr>
              <a:t>Métricas de Desempenho </a:t>
            </a:r>
            <a:r>
              <a:rPr lang="pt-BR" dirty="0">
                <a:sym typeface="Poppins"/>
              </a:rPr>
              <a:t>- Definição inadequada de métricas para avaliar a performance do sistema (dificuldade 5).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D2EA047-2DFB-A869-0101-D223C5F28B9C}"/>
              </a:ext>
            </a:extLst>
          </p:cNvPr>
          <p:cNvSpPr txBox="1"/>
          <p:nvPr/>
        </p:nvSpPr>
        <p:spPr>
          <a:xfrm>
            <a:off x="8231261" y="6855716"/>
            <a:ext cx="8189319" cy="26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As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quatro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primeiras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tarefas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representam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>
                <a:solidFill>
                  <a:schemeClr val="accent6">
                    <a:lumMod val="75000"/>
                    <a:alpha val="8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92%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do total de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Dificuldade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004A4039-CF2E-EE0F-C8A8-83370E965E30}"/>
              </a:ext>
            </a:extLst>
          </p:cNvPr>
          <p:cNvSpPr txBox="1"/>
          <p:nvPr/>
        </p:nvSpPr>
        <p:spPr>
          <a:xfrm>
            <a:off x="796805" y="1300967"/>
            <a:ext cx="6134103" cy="228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gráfico de Pareto indica que a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Análise de Dados do Usuário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Modelos Preditivos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representam aproximadamente </a:t>
            </a:r>
            <a:r>
              <a:rPr lang="pt-BR" sz="2000" b="1" dirty="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65%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das dificuldades. A resolução dessas questões pode gerar insights valiosos para a otimização do marketplace.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107EBBB-B4DC-D15D-F32A-F8E8762CD790}"/>
              </a:ext>
            </a:extLst>
          </p:cNvPr>
          <p:cNvSpPr txBox="1"/>
          <p:nvPr/>
        </p:nvSpPr>
        <p:spPr>
          <a:xfrm>
            <a:off x="533400" y="385396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Estatísticas para Soluções em TI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07439A4E-D10F-F239-AB00-154C28B99F63}"/>
              </a:ext>
            </a:extLst>
          </p:cNvPr>
          <p:cNvSpPr txBox="1"/>
          <p:nvPr/>
        </p:nvSpPr>
        <p:spPr>
          <a:xfrm>
            <a:off x="533400" y="4610100"/>
            <a:ext cx="6134103" cy="374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Dificuldades Levantadas: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C16DEBB2-4784-93D6-2EFB-5702E5C0464C}"/>
              </a:ext>
            </a:extLst>
          </p:cNvPr>
          <p:cNvSpPr txBox="1"/>
          <p:nvPr/>
        </p:nvSpPr>
        <p:spPr>
          <a:xfrm>
            <a:off x="788784" y="5443414"/>
            <a:ext cx="6134103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Análise de Dados do Usuário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Dificuldades em analisar os padrões de uso para melhorias do marketplace (dificuldade 8).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5B9E99A0-1E49-B411-4EF4-169C2CCCC50B}"/>
              </a:ext>
            </a:extLst>
          </p:cNvPr>
          <p:cNvSpPr txBox="1"/>
          <p:nvPr/>
        </p:nvSpPr>
        <p:spPr>
          <a:xfrm>
            <a:off x="788783" y="7019758"/>
            <a:ext cx="6134103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Modelos Preditivos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Complexidade na criação de modelos preditivos para vendas e inventário (dificuldade 7).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84CF9E88-DB8C-1918-58CE-781DA840B53B}"/>
              </a:ext>
            </a:extLst>
          </p:cNvPr>
          <p:cNvSpPr txBox="1"/>
          <p:nvPr/>
        </p:nvSpPr>
        <p:spPr>
          <a:xfrm>
            <a:off x="9144000" y="7797978"/>
            <a:ext cx="8713732" cy="74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20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pt-BR" b="1" dirty="0">
                <a:sym typeface="Poppins"/>
              </a:rPr>
              <a:t>4.</a:t>
            </a:r>
            <a:r>
              <a:rPr lang="pt-BR" dirty="0">
                <a:sym typeface="Poppins"/>
              </a:rPr>
              <a:t>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sym typeface="Poppins"/>
              </a:rPr>
              <a:t>Visualização de Dados </a:t>
            </a:r>
            <a:r>
              <a:rPr lang="pt-BR" dirty="0">
                <a:sym typeface="Poppins"/>
              </a:rPr>
              <a:t>- Problemas em criar dashboards claros para a tomada de decisão (dificuldade 3).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B13D096F-7388-5F2A-52D1-28BBCAB44153}"/>
              </a:ext>
            </a:extLst>
          </p:cNvPr>
          <p:cNvSpPr txBox="1"/>
          <p:nvPr/>
        </p:nvSpPr>
        <p:spPr>
          <a:xfrm>
            <a:off x="9144000" y="8974532"/>
            <a:ext cx="8713732" cy="74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20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pt-BR" b="1" dirty="0">
                <a:sym typeface="Poppins"/>
              </a:rPr>
              <a:t>5.</a:t>
            </a:r>
            <a:r>
              <a:rPr lang="pt-BR" dirty="0">
                <a:sym typeface="Poppins"/>
              </a:rPr>
              <a:t>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sym typeface="Poppins"/>
              </a:rPr>
              <a:t>Limpeza e Tratamento de Dados</a:t>
            </a:r>
            <a:r>
              <a:rPr lang="pt-BR" dirty="0">
                <a:sym typeface="Poppins"/>
              </a:rPr>
              <a:t> - Falhas na preparação de dados para análise (dificuldade 2).</a:t>
            </a:r>
          </a:p>
        </p:txBody>
      </p:sp>
      <p:pic>
        <p:nvPicPr>
          <p:cNvPr id="9" name="Imagem 8" descr="Texto&#10;&#10;Descrição gerada automaticamente com confiança média">
            <a:extLst>
              <a:ext uri="{FF2B5EF4-FFF2-40B4-BE49-F238E27FC236}">
                <a16:creationId xmlns:a16="http://schemas.microsoft.com/office/drawing/2014/main" id="{4BBC22B5-8ECF-DF89-647D-F1657B902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31" y="1854592"/>
            <a:ext cx="8437792" cy="4801068"/>
          </a:xfrm>
          <a:prstGeom prst="rect">
            <a:avLst/>
          </a:prstGeom>
        </p:spPr>
      </p:pic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B48CEA86-232D-2D5B-08CB-2B3FF7AC97BD}"/>
              </a:ext>
            </a:extLst>
          </p:cNvPr>
          <p:cNvSpPr/>
          <p:nvPr/>
        </p:nvSpPr>
        <p:spPr>
          <a:xfrm>
            <a:off x="17371733" y="144545"/>
            <a:ext cx="765733" cy="776766"/>
          </a:xfrm>
          <a:prstGeom prst="flowChartConnector">
            <a:avLst/>
          </a:prstGeom>
          <a:solidFill>
            <a:srgbClr val="89FF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11</a:t>
            </a:r>
            <a:endParaRPr lang="pt-BR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0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9" grpId="0"/>
      <p:bldP spid="20" grpId="0"/>
      <p:bldP spid="2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92542" y="1562100"/>
            <a:ext cx="9866758" cy="6562268"/>
            <a:chOff x="0" y="0"/>
            <a:chExt cx="3073367" cy="2044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3367" cy="2044062"/>
            </a:xfrm>
            <a:custGeom>
              <a:avLst/>
              <a:gdLst/>
              <a:ahLst/>
              <a:cxnLst/>
              <a:rect l="l" t="t" r="r" b="b"/>
              <a:pathLst>
                <a:path w="3073367" h="2044062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92542" y="1866900"/>
            <a:ext cx="9866758" cy="797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Análise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Pareto – </a:t>
            </a:r>
            <a:r>
              <a:rPr lang="pt-BR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Estatísticas para Soluções em TI</a:t>
            </a:r>
            <a:endParaRPr lang="en-US" sz="2847" spc="-7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ctr">
              <a:lnSpc>
                <a:spcPts val="3132"/>
              </a:lnSpc>
            </a:pPr>
            <a:endParaRPr lang="en-US" sz="2847" spc="-7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004A4039-CF2E-EE0F-C8A8-83370E965E30}"/>
              </a:ext>
            </a:extLst>
          </p:cNvPr>
          <p:cNvSpPr txBox="1"/>
          <p:nvPr/>
        </p:nvSpPr>
        <p:spPr>
          <a:xfrm>
            <a:off x="796803" y="2095500"/>
            <a:ext cx="6134103" cy="1514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análise de dados do usuário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é crucial para personalizar a experiência do marketplace e influenciar decisões estratégicas de marketing e estoque.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107EBBB-B4DC-D15D-F32A-F8E8762CD790}"/>
              </a:ext>
            </a:extLst>
          </p:cNvPr>
          <p:cNvSpPr txBox="1"/>
          <p:nvPr/>
        </p:nvSpPr>
        <p:spPr>
          <a:xfrm>
            <a:off x="381000" y="1012398"/>
            <a:ext cx="5671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Análise Crítica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AD8476A7-9601-6411-0A01-C07587C14BD8}"/>
              </a:ext>
            </a:extLst>
          </p:cNvPr>
          <p:cNvSpPr txBox="1"/>
          <p:nvPr/>
        </p:nvSpPr>
        <p:spPr>
          <a:xfrm>
            <a:off x="796802" y="4013704"/>
            <a:ext cx="6134103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falta de análise correta pode resultar em decisões equivocadas que afetam a performance e o planejamento do sistema.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7F1EE3-2927-B345-48B5-92BA83AB5561}"/>
              </a:ext>
            </a:extLst>
          </p:cNvPr>
          <p:cNvSpPr txBox="1"/>
          <p:nvPr/>
        </p:nvSpPr>
        <p:spPr>
          <a:xfrm>
            <a:off x="8231261" y="7617319"/>
            <a:ext cx="8189319" cy="26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As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quatro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primeiras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tarefas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representam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>
                <a:solidFill>
                  <a:schemeClr val="accent6">
                    <a:lumMod val="75000"/>
                    <a:alpha val="8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92%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do total de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Dificuldade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pic>
        <p:nvPicPr>
          <p:cNvPr id="10" name="Imagem 9" descr="Texto&#10;&#10;Descrição gerada automaticamente com confiança média">
            <a:extLst>
              <a:ext uri="{FF2B5EF4-FFF2-40B4-BE49-F238E27FC236}">
                <a16:creationId xmlns:a16="http://schemas.microsoft.com/office/drawing/2014/main" id="{DA78FB6A-F3D5-54D3-2E07-076D2EFB0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31" y="2552232"/>
            <a:ext cx="8437792" cy="4801068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4C208FA1-BFA3-D9C5-AC6F-8BAAC55915B4}"/>
              </a:ext>
            </a:extLst>
          </p:cNvPr>
          <p:cNvSpPr txBox="1"/>
          <p:nvPr/>
        </p:nvSpPr>
        <p:spPr>
          <a:xfrm>
            <a:off x="796802" y="5547188"/>
            <a:ext cx="6134103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Investir em ferramentas de BI e técnicas de análise de dados ajudaria a superar esses desafios.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937B44F6-B8A5-3DAA-3ED3-212F7293D88E}"/>
              </a:ext>
            </a:extLst>
          </p:cNvPr>
          <p:cNvSpPr/>
          <p:nvPr/>
        </p:nvSpPr>
        <p:spPr>
          <a:xfrm rot="5209179">
            <a:off x="-7260709" y="-1180815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672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92542" y="800100"/>
            <a:ext cx="9866758" cy="6562268"/>
            <a:chOff x="0" y="0"/>
            <a:chExt cx="3073367" cy="2044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3367" cy="2044062"/>
            </a:xfrm>
            <a:custGeom>
              <a:avLst/>
              <a:gdLst/>
              <a:ahLst/>
              <a:cxnLst/>
              <a:rect l="l" t="t" r="r" b="b"/>
              <a:pathLst>
                <a:path w="3073367" h="2044062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655898" y="942954"/>
            <a:ext cx="9295258" cy="1195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Análise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Pareto – Networking Fundamentals and Security</a:t>
            </a:r>
          </a:p>
          <a:p>
            <a:pPr algn="ctr">
              <a:lnSpc>
                <a:spcPts val="3132"/>
              </a:lnSpc>
            </a:pPr>
            <a:endParaRPr lang="en-US" sz="2847" spc="-7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96805" y="8596102"/>
            <a:ext cx="7434456" cy="74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20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pt-BR" b="1" dirty="0">
                <a:sym typeface="Poppins"/>
              </a:rPr>
              <a:t>3.</a:t>
            </a:r>
            <a:r>
              <a:rPr lang="pt-BR" dirty="0">
                <a:sym typeface="Poppins"/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  <a:sym typeface="Poppins"/>
              </a:rPr>
              <a:t>VPNs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sym typeface="Poppins"/>
              </a:rPr>
              <a:t> e Acesso Remoto </a:t>
            </a:r>
            <a:r>
              <a:rPr lang="pt-BR" dirty="0">
                <a:sym typeface="Poppins"/>
              </a:rPr>
              <a:t>- Desafios na configuração de acesso seguro para desenvolvedores (dificuldade 4).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D2EA047-2DFB-A869-0101-D223C5F28B9C}"/>
              </a:ext>
            </a:extLst>
          </p:cNvPr>
          <p:cNvSpPr txBox="1"/>
          <p:nvPr/>
        </p:nvSpPr>
        <p:spPr>
          <a:xfrm>
            <a:off x="8231261" y="6855716"/>
            <a:ext cx="8189319" cy="26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As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quatro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primeiras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tarefas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representam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>
                <a:solidFill>
                  <a:schemeClr val="accent6">
                    <a:lumMod val="75000"/>
                    <a:alpha val="8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90%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do total de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Dificuldade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004A4039-CF2E-EE0F-C8A8-83370E965E30}"/>
              </a:ext>
            </a:extLst>
          </p:cNvPr>
          <p:cNvSpPr txBox="1"/>
          <p:nvPr/>
        </p:nvSpPr>
        <p:spPr>
          <a:xfrm>
            <a:off x="800816" y="1709274"/>
            <a:ext cx="6283582" cy="228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gráfico de Pareto mostra que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Segurança de Rede 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Configuração de Firewall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são responsáveis por cerca de </a:t>
            </a:r>
            <a:r>
              <a:rPr lang="pt-BR" sz="2000" b="1" dirty="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63%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das dificuldades enfrentadas. Focar nessas áreas é essencial para garantir a proteção e a usabilidade do marketplace.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107EBBB-B4DC-D15D-F32A-F8E8762CD790}"/>
              </a:ext>
            </a:extLst>
          </p:cNvPr>
          <p:cNvSpPr txBox="1"/>
          <p:nvPr/>
        </p:nvSpPr>
        <p:spPr>
          <a:xfrm>
            <a:off x="533400" y="385396"/>
            <a:ext cx="68591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Networking Fundamentals and Security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07439A4E-D10F-F239-AB00-154C28B99F63}"/>
              </a:ext>
            </a:extLst>
          </p:cNvPr>
          <p:cNvSpPr txBox="1"/>
          <p:nvPr/>
        </p:nvSpPr>
        <p:spPr>
          <a:xfrm>
            <a:off x="533400" y="4610100"/>
            <a:ext cx="6134103" cy="374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Dificuldades Levantadas: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C16DEBB2-4784-93D6-2EFB-5702E5C0464C}"/>
              </a:ext>
            </a:extLst>
          </p:cNvPr>
          <p:cNvSpPr txBox="1"/>
          <p:nvPr/>
        </p:nvSpPr>
        <p:spPr>
          <a:xfrm>
            <a:off x="788784" y="5443414"/>
            <a:ext cx="6134103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Segurança de Rede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Problemas na configuração de segurança para evitar ataques cibernéticos (dificuldade 7).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5B9E99A0-1E49-B411-4EF4-169C2CCCC50B}"/>
              </a:ext>
            </a:extLst>
          </p:cNvPr>
          <p:cNvSpPr txBox="1"/>
          <p:nvPr/>
        </p:nvSpPr>
        <p:spPr>
          <a:xfrm>
            <a:off x="788783" y="7019758"/>
            <a:ext cx="6134103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Configuração de Firewall 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Dificuldades em ajustar firewalls sem comprometer a usabilidade (dificuldade 5).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84CF9E88-DB8C-1918-58CE-781DA840B53B}"/>
              </a:ext>
            </a:extLst>
          </p:cNvPr>
          <p:cNvSpPr txBox="1"/>
          <p:nvPr/>
        </p:nvSpPr>
        <p:spPr>
          <a:xfrm>
            <a:off x="9144000" y="7797978"/>
            <a:ext cx="8713732" cy="74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20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pt-BR" b="1" dirty="0">
                <a:sym typeface="Poppins"/>
              </a:rPr>
              <a:t>4.</a:t>
            </a:r>
            <a:r>
              <a:rPr lang="pt-BR" dirty="0">
                <a:sym typeface="Poppins"/>
              </a:rPr>
              <a:t>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sym typeface="Poppins"/>
              </a:rPr>
              <a:t>Monitoração de Tráfego</a:t>
            </a:r>
            <a:r>
              <a:rPr lang="pt-BR" dirty="0">
                <a:sym typeface="Poppins"/>
              </a:rPr>
              <a:t> - Falta de ferramentas para monitorar o tráfego em tempo real (dificuldade 3).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B13D096F-7388-5F2A-52D1-28BBCAB44153}"/>
              </a:ext>
            </a:extLst>
          </p:cNvPr>
          <p:cNvSpPr txBox="1"/>
          <p:nvPr/>
        </p:nvSpPr>
        <p:spPr>
          <a:xfrm>
            <a:off x="9144000" y="8974532"/>
            <a:ext cx="8713732" cy="74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20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pt-BR" b="1" dirty="0">
                <a:sym typeface="Poppins"/>
              </a:rPr>
              <a:t>5.</a:t>
            </a:r>
            <a:r>
              <a:rPr lang="pt-BR" dirty="0">
                <a:sym typeface="Poppins"/>
              </a:rPr>
              <a:t>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sym typeface="Poppins"/>
              </a:rPr>
              <a:t>Escalabilidade de Rede</a:t>
            </a:r>
            <a:r>
              <a:rPr lang="pt-BR" dirty="0">
                <a:sym typeface="Poppins"/>
              </a:rPr>
              <a:t> - Problemas ao dimensionar a rede para aumento de tráfego (dificuldade 2).</a:t>
            </a:r>
          </a:p>
        </p:txBody>
      </p:sp>
      <p:pic>
        <p:nvPicPr>
          <p:cNvPr id="10" name="Imagem 9" descr="Uma imagem contendo Texto&#10;&#10;Descrição gerada automaticamente">
            <a:extLst>
              <a:ext uri="{FF2B5EF4-FFF2-40B4-BE49-F238E27FC236}">
                <a16:creationId xmlns:a16="http://schemas.microsoft.com/office/drawing/2014/main" id="{5D2EC525-97E1-D2E8-0CBB-66F265AA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31" y="1854945"/>
            <a:ext cx="8445813" cy="4805632"/>
          </a:xfrm>
          <a:prstGeom prst="rect">
            <a:avLst/>
          </a:prstGeom>
        </p:spPr>
      </p:pic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EA1043BB-B79D-2E63-AAE5-9B4E7832C044}"/>
              </a:ext>
            </a:extLst>
          </p:cNvPr>
          <p:cNvSpPr/>
          <p:nvPr/>
        </p:nvSpPr>
        <p:spPr>
          <a:xfrm>
            <a:off x="17346088" y="185703"/>
            <a:ext cx="765733" cy="776766"/>
          </a:xfrm>
          <a:prstGeom prst="flowChartConnector">
            <a:avLst/>
          </a:prstGeom>
          <a:solidFill>
            <a:srgbClr val="89FF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52839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9" grpId="0"/>
      <p:bldP spid="20" grpId="0"/>
      <p:bldP spid="2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143500"/>
            <a:ext cx="5707176" cy="5707176"/>
          </a:xfrm>
          <a:custGeom>
            <a:avLst/>
            <a:gdLst/>
            <a:ahLst/>
            <a:cxnLst/>
            <a:rect l="l" t="t" r="r" b="b"/>
            <a:pathLst>
              <a:path w="5707176" h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28700" y="1232482"/>
            <a:ext cx="5707176" cy="5707176"/>
          </a:xfrm>
          <a:custGeom>
            <a:avLst/>
            <a:gdLst/>
            <a:ahLst/>
            <a:cxnLst/>
            <a:rect l="l" t="t" r="r" b="b"/>
            <a:pathLst>
              <a:path w="5707176" h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28700" y="-2491638"/>
            <a:ext cx="5707176" cy="5707176"/>
          </a:xfrm>
          <a:custGeom>
            <a:avLst/>
            <a:gdLst/>
            <a:ahLst/>
            <a:cxnLst/>
            <a:rect l="l" t="t" r="r" b="b"/>
            <a:pathLst>
              <a:path w="5707176" h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66800" y="1235710"/>
            <a:ext cx="5058354" cy="139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0"/>
              </a:lnSpc>
            </a:pPr>
            <a:r>
              <a:rPr lang="en-US" sz="9200" spc="-230" dirty="0" err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Índice</a:t>
            </a:r>
            <a:r>
              <a:rPr lang="en-US" sz="9200" spc="-230" dirty="0">
                <a:solidFill>
                  <a:srgbClr val="89FFDB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4234" y="2751691"/>
            <a:ext cx="10668000" cy="6982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pt-BR" sz="2499" spc="31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Introdução</a:t>
            </a:r>
          </a:p>
          <a:p>
            <a:pPr algn="l">
              <a:lnSpc>
                <a:spcPts val="4999"/>
              </a:lnSpc>
            </a:pPr>
            <a:r>
              <a:rPr lang="pt-BR" sz="2499" spc="31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4. Proposta do Projeto</a:t>
            </a:r>
          </a:p>
          <a:p>
            <a:pPr algn="l">
              <a:lnSpc>
                <a:spcPts val="4999"/>
              </a:lnSpc>
            </a:pPr>
            <a:r>
              <a:rPr lang="pt-BR" sz="2499" spc="31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5. Análise de Pareto - Disciplinas</a:t>
            </a:r>
          </a:p>
          <a:p>
            <a:pPr algn="l">
              <a:lnSpc>
                <a:spcPts val="4999"/>
              </a:lnSpc>
            </a:pPr>
            <a:r>
              <a:rPr lang="pt-BR" sz="2499" spc="31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6. Programação Orientada a Objetos</a:t>
            </a:r>
          </a:p>
          <a:p>
            <a:pPr algn="l">
              <a:lnSpc>
                <a:spcPts val="4999"/>
              </a:lnSpc>
            </a:pPr>
            <a:r>
              <a:rPr lang="pt-BR" sz="2499" spc="31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7. Engenharia de Software</a:t>
            </a:r>
          </a:p>
          <a:p>
            <a:pPr algn="l">
              <a:lnSpc>
                <a:spcPts val="4999"/>
              </a:lnSpc>
            </a:pPr>
            <a:r>
              <a:rPr lang="pt-BR" sz="2499" spc="31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8. Banco de Dados</a:t>
            </a:r>
          </a:p>
          <a:p>
            <a:pPr algn="l">
              <a:lnSpc>
                <a:spcPts val="4999"/>
              </a:lnSpc>
            </a:pPr>
            <a:r>
              <a:rPr lang="pt-BR" sz="2499" spc="31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9. Códigos de Alta Performance</a:t>
            </a:r>
          </a:p>
          <a:p>
            <a:pPr algn="l">
              <a:lnSpc>
                <a:spcPts val="4999"/>
              </a:lnSpc>
            </a:pPr>
            <a:r>
              <a:rPr lang="pt-BR" sz="2499" spc="31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10. Gestão Corporativa com TI</a:t>
            </a:r>
          </a:p>
          <a:p>
            <a:pPr algn="l">
              <a:lnSpc>
                <a:spcPts val="4999"/>
              </a:lnSpc>
            </a:pPr>
            <a:r>
              <a:rPr lang="pt-BR" sz="2499" spc="31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11. Estatísticas para Soluções em TI</a:t>
            </a:r>
          </a:p>
          <a:p>
            <a:pPr algn="l">
              <a:lnSpc>
                <a:spcPts val="4999"/>
              </a:lnSpc>
            </a:pPr>
            <a:r>
              <a:rPr lang="pt-BR" sz="2499" spc="31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12. Networking Fundamentals and Security</a:t>
            </a:r>
          </a:p>
          <a:p>
            <a:pPr algn="l">
              <a:lnSpc>
                <a:spcPts val="4999"/>
              </a:lnSpc>
            </a:pPr>
            <a:r>
              <a:rPr lang="pt-BR" sz="2499" spc="31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13. Observações</a:t>
            </a:r>
            <a:endParaRPr lang="en-US" sz="2499" spc="312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72239" y="2751691"/>
            <a:ext cx="4615361" cy="1853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pt-BR" sz="2499" spc="31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14. Conclusão</a:t>
            </a:r>
          </a:p>
          <a:p>
            <a:pPr algn="l">
              <a:lnSpc>
                <a:spcPts val="4999"/>
              </a:lnSpc>
            </a:pPr>
            <a:r>
              <a:rPr lang="pt-BR" sz="2499" spc="31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15. Integrantes do Time</a:t>
            </a:r>
          </a:p>
          <a:p>
            <a:pPr algn="l">
              <a:lnSpc>
                <a:spcPts val="4999"/>
              </a:lnSpc>
            </a:pPr>
            <a:r>
              <a:rPr lang="en-US" sz="2499" spc="31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16. Referências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92542" y="1562100"/>
            <a:ext cx="9866758" cy="6562268"/>
            <a:chOff x="0" y="0"/>
            <a:chExt cx="3073367" cy="2044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3367" cy="2044062"/>
            </a:xfrm>
            <a:custGeom>
              <a:avLst/>
              <a:gdLst/>
              <a:ahLst/>
              <a:cxnLst/>
              <a:rect l="l" t="t" r="r" b="b"/>
              <a:pathLst>
                <a:path w="3073367" h="2044062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70148" y="1690485"/>
            <a:ext cx="9866758" cy="119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Análise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Pareto – Networking Fundamentals and Security</a:t>
            </a:r>
          </a:p>
          <a:p>
            <a:pPr algn="ctr">
              <a:lnSpc>
                <a:spcPts val="3132"/>
              </a:lnSpc>
            </a:pPr>
            <a:endParaRPr lang="en-US" sz="2847" spc="-7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004A4039-CF2E-EE0F-C8A8-83370E965E30}"/>
              </a:ext>
            </a:extLst>
          </p:cNvPr>
          <p:cNvSpPr txBox="1"/>
          <p:nvPr/>
        </p:nvSpPr>
        <p:spPr>
          <a:xfrm>
            <a:off x="796803" y="2095500"/>
            <a:ext cx="6134103" cy="1899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Segurança de rede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é uma área que não pode ser negligenciada, especialmente em um marketplace com transações online. A configuração correta evita ataques e protege os dados dos usuários.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107EBBB-B4DC-D15D-F32A-F8E8762CD790}"/>
              </a:ext>
            </a:extLst>
          </p:cNvPr>
          <p:cNvSpPr txBox="1"/>
          <p:nvPr/>
        </p:nvSpPr>
        <p:spPr>
          <a:xfrm>
            <a:off x="381000" y="1012398"/>
            <a:ext cx="5671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Análise Crítica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AD8476A7-9601-6411-0A01-C07587C14BD8}"/>
              </a:ext>
            </a:extLst>
          </p:cNvPr>
          <p:cNvSpPr txBox="1"/>
          <p:nvPr/>
        </p:nvSpPr>
        <p:spPr>
          <a:xfrm>
            <a:off x="796802" y="4385586"/>
            <a:ext cx="6134103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Problemas de segurança podem comprometer a confiança do usuário e resultar em perdas financeiras e de dados.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7F1EE3-2927-B345-48B5-92BA83AB5561}"/>
              </a:ext>
            </a:extLst>
          </p:cNvPr>
          <p:cNvSpPr txBox="1"/>
          <p:nvPr/>
        </p:nvSpPr>
        <p:spPr>
          <a:xfrm>
            <a:off x="8231261" y="7617319"/>
            <a:ext cx="8189319" cy="26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As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quatro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primeiras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tarefas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representam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>
                <a:solidFill>
                  <a:schemeClr val="accent6">
                    <a:lumMod val="75000"/>
                    <a:alpha val="8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90%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do total de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Dificuldade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4C208FA1-BFA3-D9C5-AC6F-8BAAC55915B4}"/>
              </a:ext>
            </a:extLst>
          </p:cNvPr>
          <p:cNvSpPr txBox="1"/>
          <p:nvPr/>
        </p:nvSpPr>
        <p:spPr>
          <a:xfrm>
            <a:off x="796801" y="5906230"/>
            <a:ext cx="6134103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Adoção de práticas de segurança em rede e cursos especializados podem ajudar a mitigar as principais vulnerabilidades.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22615D62-C15B-9047-30ED-2CDE68892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31" y="2547668"/>
            <a:ext cx="8445813" cy="4805632"/>
          </a:xfrm>
          <a:prstGeom prst="rect">
            <a:avLst/>
          </a:prstGeom>
        </p:spPr>
      </p:pic>
      <p:sp>
        <p:nvSpPr>
          <p:cNvPr id="12" name="Freeform 17">
            <a:extLst>
              <a:ext uri="{FF2B5EF4-FFF2-40B4-BE49-F238E27FC236}">
                <a16:creationId xmlns:a16="http://schemas.microsoft.com/office/drawing/2014/main" id="{F9A2504D-0EF9-6E86-D5D5-8606BD673580}"/>
              </a:ext>
            </a:extLst>
          </p:cNvPr>
          <p:cNvSpPr/>
          <p:nvPr/>
        </p:nvSpPr>
        <p:spPr>
          <a:xfrm rot="5209179">
            <a:off x="-7260709" y="-1180815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92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633674" y="1173884"/>
            <a:ext cx="5790303" cy="180388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7" name="Freeform 17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TextBox 21"/>
          <p:cNvSpPr txBox="1"/>
          <p:nvPr/>
        </p:nvSpPr>
        <p:spPr>
          <a:xfrm>
            <a:off x="1012607" y="886072"/>
            <a:ext cx="6896100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1200" dirty="0" err="1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Observações</a:t>
            </a:r>
            <a:endParaRPr lang="en-US" sz="6000" spc="1200" dirty="0">
              <a:solidFill>
                <a:srgbClr val="89FFD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Freeform 26"/>
          <p:cNvSpPr/>
          <p:nvPr/>
        </p:nvSpPr>
        <p:spPr>
          <a:xfrm rot="-10800000">
            <a:off x="2552464" y="-2396740"/>
            <a:ext cx="7415859" cy="7415859"/>
          </a:xfrm>
          <a:custGeom>
            <a:avLst/>
            <a:gdLst/>
            <a:ahLst/>
            <a:cxnLst/>
            <a:rect l="l" t="t" r="r" b="b"/>
            <a:pathLst>
              <a:path w="7415859" h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AF04491D-766B-1E2B-4649-0247DFAEC1BF}"/>
              </a:ext>
            </a:extLst>
          </p:cNvPr>
          <p:cNvSpPr txBox="1"/>
          <p:nvPr/>
        </p:nvSpPr>
        <p:spPr>
          <a:xfrm>
            <a:off x="2552464" y="3522576"/>
            <a:ext cx="14592536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Utilizamos as contribuições de cada disciplina para avaliar sua importância no projeto do marketplace. A soma das contribuições chega a 111, o que reflete a relevância comparativa e não percentuais exatos. A linha acumulativa é ajustada para somar 100%, identificando quais áreas são mais impactantes.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EFABB96-9A65-58C4-2B6D-688831054FAB}"/>
              </a:ext>
            </a:extLst>
          </p:cNvPr>
          <p:cNvSpPr txBox="1"/>
          <p:nvPr/>
        </p:nvSpPr>
        <p:spPr>
          <a:xfrm>
            <a:off x="1693024" y="2580692"/>
            <a:ext cx="1008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Gráfico das Disciplinas: 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  <a:latin typeface="Poppins Ultra-Bold" panose="020B0604020202020204" charset="0"/>
                <a:cs typeface="Poppins Ultra-Bold" panose="020B0604020202020204" charset="0"/>
              </a:rPr>
              <a:t>Contribuição Relativa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6734012-2C01-DC2E-3B9C-18BF75FAA60B}"/>
              </a:ext>
            </a:extLst>
          </p:cNvPr>
          <p:cNvSpPr txBox="1"/>
          <p:nvPr/>
        </p:nvSpPr>
        <p:spPr>
          <a:xfrm>
            <a:off x="1693024" y="5570400"/>
            <a:ext cx="11718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Gráficos Específicos das Disciplinas: 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  <a:latin typeface="Poppins Ultra-Bold" panose="020B0604020202020204" charset="0"/>
                <a:cs typeface="Poppins Ultra-Bold" panose="020B0604020202020204" charset="0"/>
              </a:rPr>
              <a:t>Dificuldades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3EAD011A-249C-8104-A5BE-A0B2105DE82A}"/>
              </a:ext>
            </a:extLst>
          </p:cNvPr>
          <p:cNvSpPr txBox="1"/>
          <p:nvPr/>
        </p:nvSpPr>
        <p:spPr>
          <a:xfrm>
            <a:off x="2552464" y="6518393"/>
            <a:ext cx="14592536" cy="74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Analisamos as dificuldades específicas enfrentadas em cada disciplina, destacando os principais problemas que impactam o desenvolvimento do projeto. Essa abordagem foca na resolução de pontos críticos.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Fluxograma: Conector 2">
            <a:extLst>
              <a:ext uri="{FF2B5EF4-FFF2-40B4-BE49-F238E27FC236}">
                <a16:creationId xmlns:a16="http://schemas.microsoft.com/office/drawing/2014/main" id="{390D1E62-40F1-F48A-FA96-8B6E978A001A}"/>
              </a:ext>
            </a:extLst>
          </p:cNvPr>
          <p:cNvSpPr/>
          <p:nvPr/>
        </p:nvSpPr>
        <p:spPr>
          <a:xfrm>
            <a:off x="17060673" y="9105900"/>
            <a:ext cx="765733" cy="776766"/>
          </a:xfrm>
          <a:prstGeom prst="flowChartConnector">
            <a:avLst/>
          </a:prstGeom>
          <a:solidFill>
            <a:srgbClr val="89FF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0892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633674" y="1173884"/>
            <a:ext cx="5790303" cy="180388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7" name="Freeform 17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TextBox 21"/>
          <p:cNvSpPr txBox="1"/>
          <p:nvPr/>
        </p:nvSpPr>
        <p:spPr>
          <a:xfrm>
            <a:off x="957480" y="1499083"/>
            <a:ext cx="6896100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1200" dirty="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Conclusão</a:t>
            </a:r>
          </a:p>
        </p:txBody>
      </p:sp>
      <p:sp>
        <p:nvSpPr>
          <p:cNvPr id="26" name="Freeform 26"/>
          <p:cNvSpPr/>
          <p:nvPr/>
        </p:nvSpPr>
        <p:spPr>
          <a:xfrm rot="-10800000">
            <a:off x="2552464" y="-2396740"/>
            <a:ext cx="7415859" cy="7415859"/>
          </a:xfrm>
          <a:custGeom>
            <a:avLst/>
            <a:gdLst/>
            <a:ahLst/>
            <a:cxnLst/>
            <a:rect l="l" t="t" r="r" b="b"/>
            <a:pathLst>
              <a:path w="7415859" h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EFABB96-9A65-58C4-2B6D-688831054FAB}"/>
              </a:ext>
            </a:extLst>
          </p:cNvPr>
          <p:cNvSpPr txBox="1"/>
          <p:nvPr/>
        </p:nvSpPr>
        <p:spPr>
          <a:xfrm>
            <a:off x="1799528" y="3127563"/>
            <a:ext cx="1575677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A aplicação da 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  <a:latin typeface="Poppins Ultra-Bold" panose="020B0604020202020204" charset="0"/>
                <a:cs typeface="Poppins Ultra-Bold" panose="020B0604020202020204" charset="0"/>
              </a:rPr>
              <a:t>Análise de Pareto</a:t>
            </a:r>
            <a:r>
              <a:rPr lang="pt-BR" sz="32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 foi fundamental para identificar as áreas mais impactantes no desenvolvimento do marketplace, tanto no nível das disciplinas quanto nas dificuldades específicas de cada uma.</a:t>
            </a:r>
          </a:p>
          <a:p>
            <a:endParaRPr lang="pt-BR" sz="3200" dirty="0">
              <a:solidFill>
                <a:schemeClr val="bg1"/>
              </a:solidFill>
              <a:latin typeface="Poppins Ultra-Bold" panose="020B0604020202020204" charset="0"/>
              <a:cs typeface="Poppins Ultra-Bold" panose="020B060402020202020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Os gráficos de Pareto mostraram que </a:t>
            </a:r>
            <a:r>
              <a:rPr lang="pt-BR" sz="3200" dirty="0">
                <a:solidFill>
                  <a:srgbClr val="89FFDB"/>
                </a:solidFill>
                <a:latin typeface="Poppins Ultra-Bold" panose="020B0604020202020204" charset="0"/>
                <a:cs typeface="Poppins Ultra-Bold" panose="020B0604020202020204" charset="0"/>
              </a:rPr>
              <a:t>80%</a:t>
            </a:r>
            <a:r>
              <a:rPr lang="pt-BR" sz="32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 dos resultados dependem de </a:t>
            </a:r>
            <a:r>
              <a:rPr lang="pt-BR" sz="3200" dirty="0">
                <a:solidFill>
                  <a:srgbClr val="89FFDB"/>
                </a:solidFill>
                <a:latin typeface="Poppins Ultra-Bold" panose="020B0604020202020204" charset="0"/>
                <a:cs typeface="Poppins Ultra-Bold" panose="020B0604020202020204" charset="0"/>
              </a:rPr>
              <a:t>20%</a:t>
            </a:r>
            <a:r>
              <a:rPr lang="pt-BR" sz="32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 dos esforços, destacando as disciplinas e os pontos críticos que exigem maior atenção.</a:t>
            </a:r>
          </a:p>
          <a:p>
            <a:endParaRPr lang="pt-BR" sz="3200" dirty="0">
              <a:solidFill>
                <a:schemeClr val="accent6">
                  <a:lumMod val="75000"/>
                </a:schemeClr>
              </a:solidFill>
              <a:latin typeface="Poppins Ultra-Bold" panose="020B0604020202020204" charset="0"/>
              <a:cs typeface="Poppins Ultra-Bold" panose="020B0604020202020204" charset="0"/>
            </a:endParaRPr>
          </a:p>
        </p:txBody>
      </p:sp>
      <p:sp>
        <p:nvSpPr>
          <p:cNvPr id="3" name="Fluxograma: Conector 2">
            <a:extLst>
              <a:ext uri="{FF2B5EF4-FFF2-40B4-BE49-F238E27FC236}">
                <a16:creationId xmlns:a16="http://schemas.microsoft.com/office/drawing/2014/main" id="{3D376CEA-4C85-83DE-1A30-858DBFD853AF}"/>
              </a:ext>
            </a:extLst>
          </p:cNvPr>
          <p:cNvSpPr/>
          <p:nvPr/>
        </p:nvSpPr>
        <p:spPr>
          <a:xfrm>
            <a:off x="17060673" y="9105900"/>
            <a:ext cx="765733" cy="776766"/>
          </a:xfrm>
          <a:prstGeom prst="flowChartConnector">
            <a:avLst/>
          </a:prstGeom>
          <a:solidFill>
            <a:srgbClr val="89FF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61885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>
            <a:extLst>
              <a:ext uri="{FF2B5EF4-FFF2-40B4-BE49-F238E27FC236}">
                <a16:creationId xmlns:a16="http://schemas.microsoft.com/office/drawing/2014/main" id="{6038A3AB-6EE9-CCD6-B7F9-B2E945526C21}"/>
              </a:ext>
            </a:extLst>
          </p:cNvPr>
          <p:cNvSpPr/>
          <p:nvPr/>
        </p:nvSpPr>
        <p:spPr>
          <a:xfrm>
            <a:off x="2343032" y="2852517"/>
            <a:ext cx="7791568" cy="4581965"/>
          </a:xfrm>
          <a:custGeom>
            <a:avLst/>
            <a:gdLst/>
            <a:ahLst/>
            <a:cxnLst/>
            <a:rect l="l" t="t" r="r" b="b"/>
            <a:pathLst>
              <a:path w="1600108" h="1271419">
                <a:moveTo>
                  <a:pt x="68471" y="0"/>
                </a:moveTo>
                <a:lnTo>
                  <a:pt x="1531637" y="0"/>
                </a:lnTo>
                <a:cubicBezTo>
                  <a:pt x="1549796" y="0"/>
                  <a:pt x="1567212" y="7214"/>
                  <a:pt x="1580053" y="20055"/>
                </a:cubicBezTo>
                <a:cubicBezTo>
                  <a:pt x="1592894" y="32895"/>
                  <a:pt x="1600108" y="50311"/>
                  <a:pt x="1600108" y="68471"/>
                </a:cubicBezTo>
                <a:lnTo>
                  <a:pt x="1600108" y="1202948"/>
                </a:lnTo>
                <a:cubicBezTo>
                  <a:pt x="1600108" y="1221107"/>
                  <a:pt x="1592894" y="1238523"/>
                  <a:pt x="1580053" y="1251364"/>
                </a:cubicBezTo>
                <a:cubicBezTo>
                  <a:pt x="1567212" y="1264205"/>
                  <a:pt x="1549796" y="1271419"/>
                  <a:pt x="1531637" y="1271419"/>
                </a:cubicBezTo>
                <a:lnTo>
                  <a:pt x="68471" y="1271419"/>
                </a:lnTo>
                <a:cubicBezTo>
                  <a:pt x="50311" y="1271419"/>
                  <a:pt x="32895" y="1264205"/>
                  <a:pt x="20055" y="1251364"/>
                </a:cubicBezTo>
                <a:cubicBezTo>
                  <a:pt x="7214" y="1238523"/>
                  <a:pt x="0" y="1221107"/>
                  <a:pt x="0" y="1202948"/>
                </a:cubicBezTo>
                <a:lnTo>
                  <a:pt x="0" y="68471"/>
                </a:lnTo>
                <a:cubicBezTo>
                  <a:pt x="0" y="50311"/>
                  <a:pt x="7214" y="32895"/>
                  <a:pt x="20055" y="20055"/>
                </a:cubicBezTo>
                <a:cubicBezTo>
                  <a:pt x="32895" y="7214"/>
                  <a:pt x="50311" y="0"/>
                  <a:pt x="68471" y="0"/>
                </a:cubicBezTo>
                <a:close/>
              </a:path>
            </a:pathLst>
          </a:custGeom>
          <a:solidFill>
            <a:srgbClr val="89FFDB">
              <a:alpha val="6667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0827005" y="5581920"/>
            <a:ext cx="9682760" cy="9682760"/>
          </a:xfrm>
          <a:custGeom>
            <a:avLst/>
            <a:gdLst/>
            <a:ahLst/>
            <a:cxnLst/>
            <a:rect l="l" t="t" r="r" b="b"/>
            <a:pathLst>
              <a:path w="9682760" h="9682760">
                <a:moveTo>
                  <a:pt x="0" y="0"/>
                </a:moveTo>
                <a:lnTo>
                  <a:pt x="9682759" y="0"/>
                </a:lnTo>
                <a:lnTo>
                  <a:pt x="9682759" y="9682760"/>
                </a:lnTo>
                <a:lnTo>
                  <a:pt x="0" y="968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028700" y="-1352220"/>
            <a:ext cx="3537731" cy="3537731"/>
          </a:xfrm>
          <a:custGeom>
            <a:avLst/>
            <a:gdLst/>
            <a:ahLst/>
            <a:cxnLst/>
            <a:rect l="l" t="t" r="r" b="b"/>
            <a:pathLst>
              <a:path w="3537731" h="3537731">
                <a:moveTo>
                  <a:pt x="0" y="0"/>
                </a:moveTo>
                <a:lnTo>
                  <a:pt x="3537731" y="0"/>
                </a:lnTo>
                <a:lnTo>
                  <a:pt x="3537731" y="3537731"/>
                </a:lnTo>
                <a:lnTo>
                  <a:pt x="0" y="353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1047285" y="723900"/>
            <a:ext cx="8514935" cy="1229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20"/>
              </a:lnSpc>
            </a:pPr>
            <a:r>
              <a:rPr lang="en-US" sz="6000" spc="-230" dirty="0" err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Integrantes</a:t>
            </a:r>
            <a:r>
              <a:rPr lang="en-US" sz="6000" spc="-230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do Time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4306BE80-215A-7F75-25D7-7CFC4844C909}"/>
              </a:ext>
            </a:extLst>
          </p:cNvPr>
          <p:cNvSpPr txBox="1"/>
          <p:nvPr/>
        </p:nvSpPr>
        <p:spPr>
          <a:xfrm>
            <a:off x="2590563" y="3424438"/>
            <a:ext cx="8236442" cy="345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Nome: 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Murilo Santini Chequer     	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RM: 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550198</a:t>
            </a:r>
            <a:b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Nome: 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Enzo Luciano Duarte          	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RM: 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552486</a:t>
            </a:r>
          </a:p>
          <a:p>
            <a:pPr>
              <a:lnSpc>
                <a:spcPts val="3000"/>
              </a:lnSpc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000"/>
              </a:lnSpc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Nome: </a:t>
            </a:r>
            <a:r>
              <a:rPr lang="pt-BR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João Victor Oliveira Avellar   	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RM: </a:t>
            </a:r>
            <a:r>
              <a:rPr lang="pt-BR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550283</a:t>
            </a:r>
          </a:p>
          <a:p>
            <a:pPr>
              <a:lnSpc>
                <a:spcPts val="3000"/>
              </a:lnSpc>
            </a:pPr>
            <a:endParaRPr lang="pt-BR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000"/>
              </a:lnSpc>
            </a:pP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Nome: </a:t>
            </a:r>
            <a:r>
              <a:rPr lang="pt-BR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Ronaldo Kozan Júnior     	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RM: </a:t>
            </a:r>
            <a:r>
              <a:rPr lang="pt-BR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98865</a:t>
            </a:r>
          </a:p>
          <a:p>
            <a:pPr>
              <a:lnSpc>
                <a:spcPts val="3000"/>
              </a:lnSpc>
            </a:pPr>
            <a:endParaRPr lang="pt-BR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000"/>
              </a:lnSpc>
            </a:pP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Nome: </a:t>
            </a:r>
            <a:r>
              <a:rPr lang="pt-BR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Francisco Henrique Lima     	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RM: </a:t>
            </a:r>
            <a:r>
              <a:rPr lang="pt-BR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99545</a:t>
            </a: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" name="Gráfico 19" descr="Debate de grupo com preenchimento sólido">
            <a:extLst>
              <a:ext uri="{FF2B5EF4-FFF2-40B4-BE49-F238E27FC236}">
                <a16:creationId xmlns:a16="http://schemas.microsoft.com/office/drawing/2014/main" id="{A519358E-19D3-506A-235B-03C4DA063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48632" y="639284"/>
            <a:ext cx="1314568" cy="1314568"/>
          </a:xfrm>
          <a:prstGeom prst="rect">
            <a:avLst/>
          </a:prstGeom>
        </p:spPr>
      </p:pic>
      <p:sp>
        <p:nvSpPr>
          <p:cNvPr id="21" name="Fluxograma: Conector 20">
            <a:extLst>
              <a:ext uri="{FF2B5EF4-FFF2-40B4-BE49-F238E27FC236}">
                <a16:creationId xmlns:a16="http://schemas.microsoft.com/office/drawing/2014/main" id="{705EF4FF-86DA-F5C2-864B-31047537390F}"/>
              </a:ext>
            </a:extLst>
          </p:cNvPr>
          <p:cNvSpPr/>
          <p:nvPr/>
        </p:nvSpPr>
        <p:spPr>
          <a:xfrm>
            <a:off x="17060673" y="9105900"/>
            <a:ext cx="765733" cy="776766"/>
          </a:xfrm>
          <a:prstGeom prst="flowChartConnector">
            <a:avLst/>
          </a:prstGeom>
          <a:solidFill>
            <a:srgbClr val="89FF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>
            <a:extLst>
              <a:ext uri="{FF2B5EF4-FFF2-40B4-BE49-F238E27FC236}">
                <a16:creationId xmlns:a16="http://schemas.microsoft.com/office/drawing/2014/main" id="{6038A3AB-6EE9-CCD6-B7F9-B2E945526C21}"/>
              </a:ext>
            </a:extLst>
          </p:cNvPr>
          <p:cNvSpPr/>
          <p:nvPr/>
        </p:nvSpPr>
        <p:spPr>
          <a:xfrm>
            <a:off x="605047" y="2400300"/>
            <a:ext cx="17077906" cy="6248400"/>
          </a:xfrm>
          <a:custGeom>
            <a:avLst/>
            <a:gdLst/>
            <a:ahLst/>
            <a:cxnLst/>
            <a:rect l="l" t="t" r="r" b="b"/>
            <a:pathLst>
              <a:path w="1600108" h="1271419">
                <a:moveTo>
                  <a:pt x="68471" y="0"/>
                </a:moveTo>
                <a:lnTo>
                  <a:pt x="1531637" y="0"/>
                </a:lnTo>
                <a:cubicBezTo>
                  <a:pt x="1549796" y="0"/>
                  <a:pt x="1567212" y="7214"/>
                  <a:pt x="1580053" y="20055"/>
                </a:cubicBezTo>
                <a:cubicBezTo>
                  <a:pt x="1592894" y="32895"/>
                  <a:pt x="1600108" y="50311"/>
                  <a:pt x="1600108" y="68471"/>
                </a:cubicBezTo>
                <a:lnTo>
                  <a:pt x="1600108" y="1202948"/>
                </a:lnTo>
                <a:cubicBezTo>
                  <a:pt x="1600108" y="1221107"/>
                  <a:pt x="1592894" y="1238523"/>
                  <a:pt x="1580053" y="1251364"/>
                </a:cubicBezTo>
                <a:cubicBezTo>
                  <a:pt x="1567212" y="1264205"/>
                  <a:pt x="1549796" y="1271419"/>
                  <a:pt x="1531637" y="1271419"/>
                </a:cubicBezTo>
                <a:lnTo>
                  <a:pt x="68471" y="1271419"/>
                </a:lnTo>
                <a:cubicBezTo>
                  <a:pt x="50311" y="1271419"/>
                  <a:pt x="32895" y="1264205"/>
                  <a:pt x="20055" y="1251364"/>
                </a:cubicBezTo>
                <a:cubicBezTo>
                  <a:pt x="7214" y="1238523"/>
                  <a:pt x="0" y="1221107"/>
                  <a:pt x="0" y="1202948"/>
                </a:cubicBezTo>
                <a:lnTo>
                  <a:pt x="0" y="68471"/>
                </a:lnTo>
                <a:cubicBezTo>
                  <a:pt x="0" y="50311"/>
                  <a:pt x="7214" y="32895"/>
                  <a:pt x="20055" y="20055"/>
                </a:cubicBezTo>
                <a:cubicBezTo>
                  <a:pt x="32895" y="7214"/>
                  <a:pt x="50311" y="0"/>
                  <a:pt x="68471" y="0"/>
                </a:cubicBezTo>
                <a:close/>
              </a:path>
            </a:pathLst>
          </a:custGeom>
          <a:solidFill>
            <a:srgbClr val="89FFDB">
              <a:alpha val="6667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0827005" y="5581920"/>
            <a:ext cx="9682760" cy="9682760"/>
          </a:xfrm>
          <a:custGeom>
            <a:avLst/>
            <a:gdLst/>
            <a:ahLst/>
            <a:cxnLst/>
            <a:rect l="l" t="t" r="r" b="b"/>
            <a:pathLst>
              <a:path w="9682760" h="9682760">
                <a:moveTo>
                  <a:pt x="0" y="0"/>
                </a:moveTo>
                <a:lnTo>
                  <a:pt x="9682759" y="0"/>
                </a:lnTo>
                <a:lnTo>
                  <a:pt x="9682759" y="9682760"/>
                </a:lnTo>
                <a:lnTo>
                  <a:pt x="0" y="968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028700" y="-1352220"/>
            <a:ext cx="3537731" cy="3537731"/>
          </a:xfrm>
          <a:custGeom>
            <a:avLst/>
            <a:gdLst/>
            <a:ahLst/>
            <a:cxnLst/>
            <a:rect l="l" t="t" r="r" b="b"/>
            <a:pathLst>
              <a:path w="3537731" h="3537731">
                <a:moveTo>
                  <a:pt x="0" y="0"/>
                </a:moveTo>
                <a:lnTo>
                  <a:pt x="3537731" y="0"/>
                </a:lnTo>
                <a:lnTo>
                  <a:pt x="3537731" y="3537731"/>
                </a:lnTo>
                <a:lnTo>
                  <a:pt x="0" y="353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580886" y="692770"/>
            <a:ext cx="8514935" cy="1229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20"/>
              </a:lnSpc>
            </a:pPr>
            <a:r>
              <a:rPr lang="en-US" sz="6000" spc="-230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Referências: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4306BE80-215A-7F75-25D7-7CFC4844C909}"/>
              </a:ext>
            </a:extLst>
          </p:cNvPr>
          <p:cNvSpPr txBox="1"/>
          <p:nvPr/>
        </p:nvSpPr>
        <p:spPr>
          <a:xfrm>
            <a:off x="842515" y="2701516"/>
            <a:ext cx="16840438" cy="5760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Como Fazer Gráfico de Pareto no Excel </a:t>
            </a:r>
            <a:r>
              <a:rPr lang="pt-BR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É Fácil Aprender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000"/>
              </a:lnSpc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https://www.youtube.com/watch?v=VMEhNx0jzOs</a:t>
            </a:r>
            <a:b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000"/>
              </a:lnSpc>
            </a:pPr>
            <a:r>
              <a:rPr lang="pt-BR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Princípio de Pareto: A Regra 80 20 </a:t>
            </a:r>
            <a:r>
              <a:rPr lang="pt-BR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Você Top</a:t>
            </a:r>
          </a:p>
          <a:p>
            <a:pPr>
              <a:lnSpc>
                <a:spcPts val="3000"/>
              </a:lnSpc>
            </a:pPr>
            <a:b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https://www.youtube.com/watch?v=4G-6e59WjlI</a:t>
            </a:r>
          </a:p>
          <a:p>
            <a:pPr>
              <a:lnSpc>
                <a:spcPts val="3000"/>
              </a:lnSpc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000"/>
              </a:lnSpc>
            </a:pPr>
            <a:r>
              <a:rPr lang="pt-BR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Princípio de Pareto - Como atingir a alta performance aplicando a regra 80 20 na sua vida </a:t>
            </a:r>
            <a:r>
              <a:rPr lang="pt-BR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João Francisco</a:t>
            </a:r>
          </a:p>
          <a:p>
            <a:pPr>
              <a:lnSpc>
                <a:spcPts val="3000"/>
              </a:lnSpc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000"/>
              </a:lnSpc>
            </a:pPr>
            <a:r>
              <a:rPr lang="pt-BR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https://www.youtube.com/watch?v=LbmIL2so9sc</a:t>
            </a:r>
          </a:p>
          <a:p>
            <a:pPr>
              <a:lnSpc>
                <a:spcPts val="3000"/>
              </a:lnSpc>
            </a:pPr>
            <a:endParaRPr lang="pt-BR" sz="24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000"/>
              </a:lnSpc>
            </a:pPr>
            <a:r>
              <a:rPr lang="pt-BR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Gráfico de Pareto - Resolva problemas e melhore a qualidade </a:t>
            </a:r>
            <a:r>
              <a:rPr lang="pt-BR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Guilherme Soares</a:t>
            </a:r>
          </a:p>
          <a:p>
            <a:pPr>
              <a:lnSpc>
                <a:spcPts val="3000"/>
              </a:lnSpc>
            </a:pPr>
            <a:endParaRPr lang="pt-BR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000"/>
              </a:lnSpc>
            </a:pPr>
            <a:r>
              <a:rPr lang="pt-BR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https://www.youtube.com/watch?v=HdexSxbJbnE</a:t>
            </a:r>
          </a:p>
        </p:txBody>
      </p:sp>
      <p:sp>
        <p:nvSpPr>
          <p:cNvPr id="21" name="Fluxograma: Conector 20">
            <a:extLst>
              <a:ext uri="{FF2B5EF4-FFF2-40B4-BE49-F238E27FC236}">
                <a16:creationId xmlns:a16="http://schemas.microsoft.com/office/drawing/2014/main" id="{705EF4FF-86DA-F5C2-864B-31047537390F}"/>
              </a:ext>
            </a:extLst>
          </p:cNvPr>
          <p:cNvSpPr/>
          <p:nvPr/>
        </p:nvSpPr>
        <p:spPr>
          <a:xfrm>
            <a:off x="17060673" y="9105900"/>
            <a:ext cx="765733" cy="776766"/>
          </a:xfrm>
          <a:prstGeom prst="flowChartConnector">
            <a:avLst/>
          </a:prstGeom>
          <a:solidFill>
            <a:srgbClr val="89FF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84963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>
            <a:off x="10827005" y="5581920"/>
            <a:ext cx="9682760" cy="9682760"/>
          </a:xfrm>
          <a:custGeom>
            <a:avLst/>
            <a:gdLst/>
            <a:ahLst/>
            <a:cxnLst/>
            <a:rect l="l" t="t" r="r" b="b"/>
            <a:pathLst>
              <a:path w="9682760" h="9682760">
                <a:moveTo>
                  <a:pt x="0" y="0"/>
                </a:moveTo>
                <a:lnTo>
                  <a:pt x="9682759" y="0"/>
                </a:lnTo>
                <a:lnTo>
                  <a:pt x="9682759" y="9682760"/>
                </a:lnTo>
                <a:lnTo>
                  <a:pt x="0" y="968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028700" y="-1352220"/>
            <a:ext cx="3537731" cy="3537731"/>
          </a:xfrm>
          <a:custGeom>
            <a:avLst/>
            <a:gdLst/>
            <a:ahLst/>
            <a:cxnLst/>
            <a:rect l="l" t="t" r="r" b="b"/>
            <a:pathLst>
              <a:path w="3537731" h="3537731">
                <a:moveTo>
                  <a:pt x="0" y="0"/>
                </a:moveTo>
                <a:lnTo>
                  <a:pt x="3537731" y="0"/>
                </a:lnTo>
                <a:lnTo>
                  <a:pt x="3537731" y="3537731"/>
                </a:lnTo>
                <a:lnTo>
                  <a:pt x="0" y="353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2032505" y="3845003"/>
            <a:ext cx="14222990" cy="2596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20"/>
              </a:lnSpc>
            </a:pPr>
            <a:r>
              <a:rPr lang="en-US" sz="9200" spc="-230" dirty="0" err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Agradecemos</a:t>
            </a:r>
            <a:r>
              <a:rPr lang="en-US" sz="9200" spc="-230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</a:t>
            </a:r>
            <a:r>
              <a:rPr lang="en-US" sz="9200" spc="-230" dirty="0" err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por</a:t>
            </a:r>
            <a:r>
              <a:rPr lang="en-US" sz="9200" spc="-230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sua </a:t>
            </a:r>
            <a:r>
              <a:rPr lang="en-US" sz="9200" spc="-230" dirty="0" err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atenção</a:t>
            </a:r>
            <a:r>
              <a:rPr lang="en-US" sz="9200" spc="-230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43477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793526" y="-1589387"/>
            <a:ext cx="13465774" cy="13465774"/>
          </a:xfrm>
          <a:custGeom>
            <a:avLst/>
            <a:gdLst/>
            <a:ahLst/>
            <a:cxnLst/>
            <a:rect l="l" t="t" r="r" b="b"/>
            <a:pathLst>
              <a:path w="13465774" h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Freeform 3"/>
          <p:cNvSpPr/>
          <p:nvPr/>
        </p:nvSpPr>
        <p:spPr>
          <a:xfrm rot="-5400000">
            <a:off x="3200400" y="-1680329"/>
            <a:ext cx="13465774" cy="13465774"/>
          </a:xfrm>
          <a:custGeom>
            <a:avLst/>
            <a:gdLst/>
            <a:ahLst/>
            <a:cxnLst/>
            <a:rect l="l" t="t" r="r" b="b"/>
            <a:pathLst>
              <a:path w="13465774" h="13465774">
                <a:moveTo>
                  <a:pt x="0" y="0"/>
                </a:moveTo>
                <a:lnTo>
                  <a:pt x="13465773" y="0"/>
                </a:lnTo>
                <a:lnTo>
                  <a:pt x="13465773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4" name="Group 4"/>
          <p:cNvGrpSpPr/>
          <p:nvPr/>
        </p:nvGrpSpPr>
        <p:grpSpPr>
          <a:xfrm>
            <a:off x="762000" y="723900"/>
            <a:ext cx="7626782" cy="2137786"/>
            <a:chOff x="0" y="0"/>
            <a:chExt cx="1874780" cy="525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74780" cy="525500"/>
            </a:xfrm>
            <a:custGeom>
              <a:avLst/>
              <a:gdLst/>
              <a:ahLst/>
              <a:cxnLst/>
              <a:rect l="l" t="t" r="r" b="b"/>
              <a:pathLst>
                <a:path w="1874780" h="525500">
                  <a:moveTo>
                    <a:pt x="51770" y="0"/>
                  </a:moveTo>
                  <a:lnTo>
                    <a:pt x="1823010" y="0"/>
                  </a:lnTo>
                  <a:cubicBezTo>
                    <a:pt x="1851602" y="0"/>
                    <a:pt x="1874780" y="23178"/>
                    <a:pt x="1874780" y="51770"/>
                  </a:cubicBezTo>
                  <a:lnTo>
                    <a:pt x="1874780" y="473731"/>
                  </a:lnTo>
                  <a:cubicBezTo>
                    <a:pt x="1874780" y="502322"/>
                    <a:pt x="1851602" y="525500"/>
                    <a:pt x="1823010" y="525500"/>
                  </a:cubicBezTo>
                  <a:lnTo>
                    <a:pt x="51770" y="525500"/>
                  </a:lnTo>
                  <a:cubicBezTo>
                    <a:pt x="38040" y="525500"/>
                    <a:pt x="24872" y="520046"/>
                    <a:pt x="15163" y="510337"/>
                  </a:cubicBezTo>
                  <a:cubicBezTo>
                    <a:pt x="5454" y="500629"/>
                    <a:pt x="0" y="487461"/>
                    <a:pt x="0" y="473731"/>
                  </a:cubicBezTo>
                  <a:lnTo>
                    <a:pt x="0" y="51770"/>
                  </a:lnTo>
                  <a:cubicBezTo>
                    <a:pt x="0" y="23178"/>
                    <a:pt x="23178" y="0"/>
                    <a:pt x="51770" y="0"/>
                  </a:cubicBezTo>
                  <a:close/>
                </a:path>
              </a:pathLst>
            </a:custGeom>
            <a:solidFill>
              <a:srgbClr val="010817">
                <a:alpha val="44706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74780" cy="563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561265" y="800100"/>
            <a:ext cx="657935" cy="519768"/>
          </a:xfrm>
          <a:custGeom>
            <a:avLst/>
            <a:gdLst/>
            <a:ahLst/>
            <a:cxnLst/>
            <a:rect l="l" t="t" r="r" b="b"/>
            <a:pathLst>
              <a:path w="657935" h="519768">
                <a:moveTo>
                  <a:pt x="0" y="0"/>
                </a:moveTo>
                <a:lnTo>
                  <a:pt x="657934" y="0"/>
                </a:lnTo>
                <a:lnTo>
                  <a:pt x="657934" y="519769"/>
                </a:lnTo>
                <a:lnTo>
                  <a:pt x="0" y="5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flipH="1" flipV="1">
            <a:off x="7924800" y="876300"/>
            <a:ext cx="657935" cy="519768"/>
          </a:xfrm>
          <a:custGeom>
            <a:avLst/>
            <a:gdLst/>
            <a:ahLst/>
            <a:cxnLst/>
            <a:rect l="l" t="t" r="r" b="b"/>
            <a:pathLst>
              <a:path w="657935" h="519768">
                <a:moveTo>
                  <a:pt x="657934" y="519768"/>
                </a:moveTo>
                <a:lnTo>
                  <a:pt x="0" y="519768"/>
                </a:lnTo>
                <a:lnTo>
                  <a:pt x="0" y="0"/>
                </a:lnTo>
                <a:lnTo>
                  <a:pt x="657934" y="0"/>
                </a:lnTo>
                <a:lnTo>
                  <a:pt x="657934" y="5197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4628033" y="5457703"/>
            <a:ext cx="9031933" cy="3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9297" y="800100"/>
            <a:ext cx="6766461" cy="198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pt-BR" sz="3200" dirty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80% dos seus resultados só dependem de 20% do seu esforço.</a:t>
            </a:r>
            <a:endParaRPr lang="en-US" sz="3200" dirty="0">
              <a:solidFill>
                <a:srgbClr val="FFFFF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A37DBE7-7AD3-6DCD-0A21-F66EE2A1409B}"/>
              </a:ext>
            </a:extLst>
          </p:cNvPr>
          <p:cNvSpPr txBox="1"/>
          <p:nvPr/>
        </p:nvSpPr>
        <p:spPr>
          <a:xfrm>
            <a:off x="3532486" y="3937553"/>
            <a:ext cx="12801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ptos Display" panose="020B0004020202020204" pitchFamily="34" charset="0"/>
              </a:rPr>
              <a:t>A análise de desempenho é fundamental para otimizar os resultados das organizações e aprimorar seus processos de negócios. No contexto do desenvolvimento do marketplace Natura, nossa equipe se dedicou a aplicar esse conceito para medir e avaliar o sucesso do projeto.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D63B205-89FD-B6A4-EF53-65066B9D0775}"/>
              </a:ext>
            </a:extLst>
          </p:cNvPr>
          <p:cNvSpPr txBox="1"/>
          <p:nvPr/>
        </p:nvSpPr>
        <p:spPr>
          <a:xfrm>
            <a:off x="4531323" y="6691947"/>
            <a:ext cx="108039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ptos Display" panose="020B0004020202020204" pitchFamily="34" charset="0"/>
              </a:rPr>
              <a:t>Utilizando o método da </a:t>
            </a:r>
            <a:r>
              <a:rPr lang="pt-BR" sz="2800" b="1" dirty="0">
                <a:solidFill>
                  <a:schemeClr val="accent6">
                    <a:lumMod val="75000"/>
                  </a:schemeClr>
                </a:solidFill>
                <a:latin typeface="Aptos Display" panose="020B0004020202020204" pitchFamily="34" charset="0"/>
              </a:rPr>
              <a:t>Análise de Pareto</a:t>
            </a:r>
            <a:r>
              <a:rPr lang="pt-BR" sz="2800" dirty="0">
                <a:solidFill>
                  <a:schemeClr val="bg1"/>
                </a:solidFill>
                <a:latin typeface="Aptos Display" panose="020B0004020202020204" pitchFamily="34" charset="0"/>
              </a:rPr>
              <a:t>, abordaremos as principais áreas de desempenho e identificaremos as dificuldades encontradas em cada disciplina.</a:t>
            </a:r>
          </a:p>
        </p:txBody>
      </p:sp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C1325768-92F3-4120-C131-1BF976BD4ADF}"/>
              </a:ext>
            </a:extLst>
          </p:cNvPr>
          <p:cNvSpPr/>
          <p:nvPr/>
        </p:nvSpPr>
        <p:spPr>
          <a:xfrm>
            <a:off x="17060673" y="9105900"/>
            <a:ext cx="765733" cy="776766"/>
          </a:xfrm>
          <a:prstGeom prst="flowChartConnector">
            <a:avLst/>
          </a:prstGeom>
          <a:solidFill>
            <a:srgbClr val="89FF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8760646" y="7805796"/>
            <a:ext cx="766704" cy="766704"/>
          </a:xfrm>
          <a:custGeom>
            <a:avLst/>
            <a:gdLst/>
            <a:ahLst/>
            <a:cxnLst/>
            <a:rect l="l" t="t" r="r" b="b"/>
            <a:pathLst>
              <a:path w="766704" h="766704">
                <a:moveTo>
                  <a:pt x="0" y="0"/>
                </a:moveTo>
                <a:lnTo>
                  <a:pt x="766704" y="0"/>
                </a:lnTo>
                <a:lnTo>
                  <a:pt x="766704" y="766704"/>
                </a:lnTo>
                <a:lnTo>
                  <a:pt x="0" y="76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1775363" y="7903470"/>
            <a:ext cx="897480" cy="669030"/>
          </a:xfrm>
          <a:custGeom>
            <a:avLst/>
            <a:gdLst/>
            <a:ahLst/>
            <a:cxnLst/>
            <a:rect l="l" t="t" r="r" b="b"/>
            <a:pathLst>
              <a:path w="897480" h="669030">
                <a:moveTo>
                  <a:pt x="0" y="0"/>
                </a:moveTo>
                <a:lnTo>
                  <a:pt x="897479" y="0"/>
                </a:lnTo>
                <a:lnTo>
                  <a:pt x="897479" y="669031"/>
                </a:lnTo>
                <a:lnTo>
                  <a:pt x="0" y="669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 rot="5209179">
            <a:off x="-3312357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9" name="Freeform 19"/>
          <p:cNvSpPr/>
          <p:nvPr/>
        </p:nvSpPr>
        <p:spPr>
          <a:xfrm>
            <a:off x="5858103" y="7868858"/>
            <a:ext cx="804580" cy="703642"/>
          </a:xfrm>
          <a:custGeom>
            <a:avLst/>
            <a:gdLst/>
            <a:ahLst/>
            <a:cxnLst/>
            <a:rect l="l" t="t" r="r" b="b"/>
            <a:pathLst>
              <a:path w="804580" h="703642">
                <a:moveTo>
                  <a:pt x="0" y="0"/>
                </a:moveTo>
                <a:lnTo>
                  <a:pt x="804580" y="0"/>
                </a:lnTo>
                <a:lnTo>
                  <a:pt x="804580" y="703642"/>
                </a:lnTo>
                <a:lnTo>
                  <a:pt x="0" y="70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652974" y="1587582"/>
            <a:ext cx="8982051" cy="2460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81"/>
              </a:lnSpc>
            </a:pPr>
            <a:r>
              <a:rPr lang="en-US" sz="6600" spc="-506" dirty="0">
                <a:solidFill>
                  <a:schemeClr val="accent6">
                    <a:lumMod val="75000"/>
                  </a:schemeClr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Proposta do Projeto</a:t>
            </a:r>
          </a:p>
        </p:txBody>
      </p:sp>
      <p:sp>
        <p:nvSpPr>
          <p:cNvPr id="26" name="Freeform 26"/>
          <p:cNvSpPr/>
          <p:nvPr/>
        </p:nvSpPr>
        <p:spPr>
          <a:xfrm rot="-10800000">
            <a:off x="2552464" y="-2396740"/>
            <a:ext cx="7415859" cy="7415859"/>
          </a:xfrm>
          <a:custGeom>
            <a:avLst/>
            <a:gdLst/>
            <a:ahLst/>
            <a:cxnLst/>
            <a:rect l="l" t="t" r="r" b="b"/>
            <a:pathLst>
              <a:path w="7415859" h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60C44D5-FD62-7112-7C48-3CC0718C41D2}"/>
              </a:ext>
            </a:extLst>
          </p:cNvPr>
          <p:cNvSpPr txBox="1"/>
          <p:nvPr/>
        </p:nvSpPr>
        <p:spPr>
          <a:xfrm>
            <a:off x="3345164" y="4754645"/>
            <a:ext cx="11597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Aptos Display" panose="020B0004020202020204" pitchFamily="34" charset="0"/>
              </a:rPr>
              <a:t>Nossa proposta é a transformação do site principal da Natura em um </a:t>
            </a:r>
            <a:r>
              <a:rPr lang="pt-BR" sz="3200" b="1" dirty="0">
                <a:solidFill>
                  <a:schemeClr val="bg1"/>
                </a:solidFill>
                <a:latin typeface="Aptos Display" panose="020B0004020202020204" pitchFamily="34" charset="0"/>
              </a:rPr>
              <a:t>Marketplace</a:t>
            </a:r>
            <a:r>
              <a:rPr lang="pt-BR" sz="3200" dirty="0">
                <a:solidFill>
                  <a:schemeClr val="bg1"/>
                </a:solidFill>
                <a:latin typeface="Aptos Display" panose="020B0004020202020204" pitchFamily="34" charset="0"/>
              </a:rPr>
              <a:t>, onde o consultor mais próximo do cliente e com disponibilidade do produto seria o responsável pela venda.</a:t>
            </a:r>
          </a:p>
        </p:txBody>
      </p:sp>
      <p:sp>
        <p:nvSpPr>
          <p:cNvPr id="3" name="Fluxograma: Conector 2">
            <a:extLst>
              <a:ext uri="{FF2B5EF4-FFF2-40B4-BE49-F238E27FC236}">
                <a16:creationId xmlns:a16="http://schemas.microsoft.com/office/drawing/2014/main" id="{018310B0-4F03-5521-FEFE-8D6410B33A25}"/>
              </a:ext>
            </a:extLst>
          </p:cNvPr>
          <p:cNvSpPr/>
          <p:nvPr/>
        </p:nvSpPr>
        <p:spPr>
          <a:xfrm>
            <a:off x="17060673" y="9105900"/>
            <a:ext cx="765733" cy="776766"/>
          </a:xfrm>
          <a:prstGeom prst="flowChartConnector">
            <a:avLst/>
          </a:prstGeom>
          <a:solidFill>
            <a:srgbClr val="89FF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92542" y="800100"/>
            <a:ext cx="9866758" cy="6562268"/>
            <a:chOff x="0" y="0"/>
            <a:chExt cx="3073367" cy="2044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3367" cy="2044062"/>
            </a:xfrm>
            <a:custGeom>
              <a:avLst/>
              <a:gdLst/>
              <a:ahLst/>
              <a:cxnLst/>
              <a:rect l="l" t="t" r="r" b="b"/>
              <a:pathLst>
                <a:path w="3073367" h="2044062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92542" y="1104900"/>
            <a:ext cx="9866758" cy="400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Análise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Pareto - Disciplinas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7118"/>
            <a:ext cx="10325100" cy="1115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20"/>
              </a:lnSpc>
            </a:pPr>
            <a:r>
              <a:rPr lang="en-US" sz="3600" spc="-230" dirty="0" err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Visão</a:t>
            </a:r>
            <a:r>
              <a:rPr lang="en-US" sz="3600" spc="-230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</a:t>
            </a:r>
            <a:r>
              <a:rPr lang="en-US" sz="3600" spc="-230" dirty="0" err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Analítica</a:t>
            </a:r>
            <a:r>
              <a:rPr lang="en-US" sz="3600" spc="-230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</a:t>
            </a:r>
            <a:r>
              <a:rPr lang="en-US" sz="3600" spc="-230" dirty="0" err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Geral</a:t>
            </a:r>
            <a:r>
              <a:rPr lang="en-US" sz="3600" spc="-230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</a:t>
            </a:r>
            <a:endParaRPr lang="en-US" sz="3600" spc="-230" dirty="0">
              <a:solidFill>
                <a:srgbClr val="89FFDB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084629" y="7811684"/>
            <a:ext cx="8713732" cy="1514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20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pt-BR" dirty="0"/>
              <a:t>As demais disciplinas — </a:t>
            </a:r>
            <a:r>
              <a:rPr lang="pt-BR" dirty="0">
                <a:solidFill>
                  <a:srgbClr val="FF0066"/>
                </a:solidFill>
              </a:rPr>
              <a:t>Códigos de Alta Performance</a:t>
            </a:r>
            <a:r>
              <a:rPr lang="pt-BR" dirty="0"/>
              <a:t>, </a:t>
            </a:r>
            <a:r>
              <a:rPr lang="pt-BR" dirty="0">
                <a:solidFill>
                  <a:srgbClr val="FF0066"/>
                </a:solidFill>
              </a:rPr>
              <a:t>Gestão Corporativa com TI</a:t>
            </a:r>
            <a:r>
              <a:rPr lang="pt-BR" dirty="0"/>
              <a:t>, </a:t>
            </a:r>
            <a:r>
              <a:rPr lang="pt-BR" dirty="0">
                <a:solidFill>
                  <a:srgbClr val="FF0066"/>
                </a:solidFill>
              </a:rPr>
              <a:t>Estatísticas para Soluções em TI </a:t>
            </a:r>
            <a:r>
              <a:rPr lang="pt-BR" dirty="0"/>
              <a:t>e </a:t>
            </a:r>
            <a:r>
              <a:rPr lang="pt-BR" dirty="0">
                <a:solidFill>
                  <a:srgbClr val="FF0066"/>
                </a:solidFill>
              </a:rPr>
              <a:t>Networking Fundamentals and Security</a:t>
            </a:r>
            <a:r>
              <a:rPr lang="pt-BR" dirty="0"/>
              <a:t> — são classificadas como triviais, representando cerca de </a:t>
            </a:r>
            <a:r>
              <a:rPr lang="pt-BR" b="1" dirty="0">
                <a:solidFill>
                  <a:srgbClr val="89FFDB"/>
                </a:solidFill>
              </a:rPr>
              <a:t>35%</a:t>
            </a:r>
            <a:r>
              <a:rPr lang="pt-BR" dirty="0"/>
              <a:t> da contribuição.</a:t>
            </a:r>
            <a:endParaRPr lang="en-US" dirty="0"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698" y="1562100"/>
            <a:ext cx="5671755" cy="2668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gráfico de Pareto apresentado ao lado demonstra claramente como as disciplinas do curso de Sistemas de Informação impactam o desenvolvimento do projeto do marketplace para a Natura, evidenciando a aplicação da regra 80/20 para identificar as áreas de </a:t>
            </a:r>
            <a:r>
              <a:rPr lang="pt-BR" sz="2000" b="1" dirty="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maior relevância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" name="Imagem 12" descr="Gráfico&#10;&#10;Descrição gerada automaticamente">
            <a:extLst>
              <a:ext uri="{FF2B5EF4-FFF2-40B4-BE49-F238E27FC236}">
                <a16:creationId xmlns:a16="http://schemas.microsoft.com/office/drawing/2014/main" id="{9A77193C-C08F-1A9D-16B7-B39E107E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29" y="1790700"/>
            <a:ext cx="8482584" cy="4826554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7D2EA047-2DFB-A869-0101-D223C5F28B9C}"/>
              </a:ext>
            </a:extLst>
          </p:cNvPr>
          <p:cNvSpPr txBox="1"/>
          <p:nvPr/>
        </p:nvSpPr>
        <p:spPr>
          <a:xfrm>
            <a:off x="8231261" y="6855716"/>
            <a:ext cx="8189319" cy="26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As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quatro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primeiras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disciplinas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representam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>
                <a:solidFill>
                  <a:schemeClr val="accent6">
                    <a:lumMod val="75000"/>
                    <a:alpha val="8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81%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do total de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Contribuição</a:t>
            </a:r>
            <a:endParaRPr lang="en-US" sz="1599" b="1" spc="15" dirty="0">
              <a:solidFill>
                <a:srgbClr val="FFFFFF">
                  <a:alpha val="80000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DE286AA-A23C-8E34-63DD-53EF66846804}"/>
              </a:ext>
            </a:extLst>
          </p:cNvPr>
          <p:cNvSpPr txBox="1"/>
          <p:nvPr/>
        </p:nvSpPr>
        <p:spPr>
          <a:xfrm>
            <a:off x="1028697" y="4590712"/>
            <a:ext cx="5671755" cy="2668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análise mostra que </a:t>
            </a:r>
            <a:r>
              <a:rPr lang="pt-BR" sz="2000" dirty="0">
                <a:solidFill>
                  <a:srgbClr val="FF0066"/>
                </a:solidFill>
                <a:latin typeface="Poppins"/>
                <a:ea typeface="Poppins"/>
                <a:cs typeface="Poppins"/>
                <a:sym typeface="Poppins"/>
              </a:rPr>
              <a:t>Programação Orientada a Objetos com Java e Web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t-BR" sz="2000" dirty="0">
                <a:solidFill>
                  <a:srgbClr val="FF0066"/>
                </a:solidFill>
                <a:latin typeface="Poppins"/>
                <a:ea typeface="Poppins"/>
                <a:cs typeface="Poppins"/>
                <a:sym typeface="Poppins"/>
              </a:rPr>
              <a:t>Engenharia de Software 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pt-BR" sz="2000" dirty="0">
                <a:solidFill>
                  <a:srgbClr val="FF0066"/>
                </a:solidFill>
                <a:latin typeface="Poppins"/>
                <a:ea typeface="Poppins"/>
                <a:cs typeface="Poppins"/>
                <a:sym typeface="Poppins"/>
              </a:rPr>
              <a:t>Design e Desenvolvimento de Bancos de Dados 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são as disciplinas mais vitais, juntas somando aproximadamente </a:t>
            </a:r>
            <a:r>
              <a:rPr lang="pt-BR" sz="2000" b="1" dirty="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65%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 contribuição total.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004A4039-CF2E-EE0F-C8A8-83370E965E30}"/>
              </a:ext>
            </a:extLst>
          </p:cNvPr>
          <p:cNvSpPr txBox="1"/>
          <p:nvPr/>
        </p:nvSpPr>
        <p:spPr>
          <a:xfrm>
            <a:off x="1028697" y="7619324"/>
            <a:ext cx="6134103" cy="1899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Essas disciplinas são fundamentais para a construção da estrutura principal do projeto, incluindo a lógica de programação, gestão do ciclo de vida do software e a organização dos dados que suportarão o marketplace.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6184B575-F181-EBF1-E25F-1E510C5E0942}"/>
              </a:ext>
            </a:extLst>
          </p:cNvPr>
          <p:cNvSpPr/>
          <p:nvPr/>
        </p:nvSpPr>
        <p:spPr>
          <a:xfrm>
            <a:off x="17060673" y="9105900"/>
            <a:ext cx="765733" cy="776766"/>
          </a:xfrm>
          <a:prstGeom prst="flowChartConnector">
            <a:avLst/>
          </a:prstGeom>
          <a:solidFill>
            <a:srgbClr val="89FF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92542" y="800100"/>
            <a:ext cx="9866758" cy="6562268"/>
            <a:chOff x="0" y="0"/>
            <a:chExt cx="3073367" cy="2044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3367" cy="2044062"/>
            </a:xfrm>
            <a:custGeom>
              <a:avLst/>
              <a:gdLst/>
              <a:ahLst/>
              <a:cxnLst/>
              <a:rect l="l" t="t" r="r" b="b"/>
              <a:pathLst>
                <a:path w="3073367" h="2044062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92542" y="1104900"/>
            <a:ext cx="9866758" cy="400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Análise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Pareto - Disciplinas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7118"/>
            <a:ext cx="10325100" cy="1115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20"/>
              </a:lnSpc>
            </a:pPr>
            <a:r>
              <a:rPr lang="en-US" sz="3600" spc="-230" dirty="0" err="1">
                <a:solidFill>
                  <a:schemeClr val="bg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Análise</a:t>
            </a:r>
            <a:r>
              <a:rPr lang="en-US" sz="3600" spc="-230" dirty="0">
                <a:solidFill>
                  <a:schemeClr val="bg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</a:t>
            </a:r>
            <a:r>
              <a:rPr lang="en-US" sz="3600" spc="-230" dirty="0" err="1">
                <a:solidFill>
                  <a:schemeClr val="bg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Crítica</a:t>
            </a:r>
            <a:endParaRPr lang="en-US" sz="3600" spc="-230" dirty="0">
              <a:solidFill>
                <a:srgbClr val="89FFDB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231261" y="7953034"/>
            <a:ext cx="8713732" cy="74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20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abordagem equilibrada assegura que, enquanto o núcleo é fortalecido, as funções de suporte não sejam negligenciadas.</a:t>
            </a:r>
            <a:endParaRPr lang="en-US" dirty="0"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698" y="1562100"/>
            <a:ext cx="5671755" cy="2668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disciplinas vitais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devem receber maior atenção e esforço, pois são as principais responsáveis pelo sucesso técnico do projeto. Investir tempo e recursos no aperfeiçoamento dessas áreas pode gerar melhorias significativas no desempenho do marketplace.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" name="Imagem 12" descr="Gráfico&#10;&#10;Descrição gerada automaticamente">
            <a:extLst>
              <a:ext uri="{FF2B5EF4-FFF2-40B4-BE49-F238E27FC236}">
                <a16:creationId xmlns:a16="http://schemas.microsoft.com/office/drawing/2014/main" id="{9A77193C-C08F-1A9D-16B7-B39E107E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29" y="1790700"/>
            <a:ext cx="8482584" cy="4826554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7D2EA047-2DFB-A869-0101-D223C5F28B9C}"/>
              </a:ext>
            </a:extLst>
          </p:cNvPr>
          <p:cNvSpPr txBox="1"/>
          <p:nvPr/>
        </p:nvSpPr>
        <p:spPr>
          <a:xfrm>
            <a:off x="8231261" y="6855716"/>
            <a:ext cx="8189319" cy="26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As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quatro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primeiras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disciplinas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representam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>
                <a:solidFill>
                  <a:schemeClr val="accent6">
                    <a:lumMod val="75000"/>
                    <a:alpha val="8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81%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do total de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Contribuição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DE286AA-A23C-8E34-63DD-53EF66846804}"/>
              </a:ext>
            </a:extLst>
          </p:cNvPr>
          <p:cNvSpPr txBox="1"/>
          <p:nvPr/>
        </p:nvSpPr>
        <p:spPr>
          <a:xfrm>
            <a:off x="1028697" y="4846954"/>
            <a:ext cx="5671755" cy="1899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 </a:t>
            </a:r>
            <a:r>
              <a:rPr lang="pt-BR" sz="2000" dirty="0">
                <a:solidFill>
                  <a:srgbClr val="62A336"/>
                </a:solidFill>
                <a:latin typeface="Poppins"/>
                <a:ea typeface="Poppins"/>
                <a:cs typeface="Poppins"/>
                <a:sym typeface="Poppins"/>
              </a:rPr>
              <a:t>disciplinas triviais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embora menos impactantes, também têm seu papel. Elas agregam valor em áreas de suporte e especialização que ajudam a diferenciar o produto e garantir sua robustez.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004A4039-CF2E-EE0F-C8A8-83370E965E30}"/>
              </a:ext>
            </a:extLst>
          </p:cNvPr>
          <p:cNvSpPr txBox="1"/>
          <p:nvPr/>
        </p:nvSpPr>
        <p:spPr>
          <a:xfrm>
            <a:off x="1028697" y="7362368"/>
            <a:ext cx="6134103" cy="1514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Essa distribuição permite focar as ações de melhoria nas áreas que mais agregam valor ao projeto, alinhando o desenvolvimento com as necessidades críticas do marketplace. 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Freeform 17">
            <a:extLst>
              <a:ext uri="{FF2B5EF4-FFF2-40B4-BE49-F238E27FC236}">
                <a16:creationId xmlns:a16="http://schemas.microsoft.com/office/drawing/2014/main" id="{BCCF915D-B98A-8EEB-C4DD-A22986E9659F}"/>
              </a:ext>
            </a:extLst>
          </p:cNvPr>
          <p:cNvSpPr/>
          <p:nvPr/>
        </p:nvSpPr>
        <p:spPr>
          <a:xfrm rot="5209179">
            <a:off x="-7260709" y="-1180815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391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92542" y="800100"/>
            <a:ext cx="9866758" cy="6562268"/>
            <a:chOff x="0" y="0"/>
            <a:chExt cx="3073367" cy="2044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3367" cy="2044062"/>
            </a:xfrm>
            <a:custGeom>
              <a:avLst/>
              <a:gdLst/>
              <a:ahLst/>
              <a:cxnLst/>
              <a:rect l="l" t="t" r="r" b="b"/>
              <a:pathLst>
                <a:path w="3073367" h="2044062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92542" y="1104900"/>
            <a:ext cx="9866758" cy="400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Análise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Pareto – </a:t>
            </a: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Programação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Orientada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 </a:t>
            </a: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Objetos</a:t>
            </a:r>
            <a:endParaRPr lang="en-US" sz="2847" spc="-7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231261" y="7953034"/>
            <a:ext cx="8713732" cy="74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20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pt-BR" b="1" dirty="0">
                <a:sym typeface="Poppins"/>
              </a:rPr>
              <a:t>3.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sym typeface="Poppins"/>
              </a:rPr>
              <a:t>Tratamento de Erros </a:t>
            </a:r>
            <a:r>
              <a:rPr lang="pt-BR" dirty="0">
                <a:sym typeface="Poppins"/>
              </a:rPr>
              <a:t>- Falhas na implementação de capturas de exceções e gerenciamento de erros (dificuldade 7).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D2EA047-2DFB-A869-0101-D223C5F28B9C}"/>
              </a:ext>
            </a:extLst>
          </p:cNvPr>
          <p:cNvSpPr txBox="1"/>
          <p:nvPr/>
        </p:nvSpPr>
        <p:spPr>
          <a:xfrm>
            <a:off x="8231261" y="6855716"/>
            <a:ext cx="8189319" cy="26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As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três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primeiras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tarefas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representam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>
                <a:solidFill>
                  <a:schemeClr val="accent6">
                    <a:lumMod val="75000"/>
                    <a:alpha val="8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83%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do total de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Dificuldade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004A4039-CF2E-EE0F-C8A8-83370E965E30}"/>
              </a:ext>
            </a:extLst>
          </p:cNvPr>
          <p:cNvSpPr txBox="1"/>
          <p:nvPr/>
        </p:nvSpPr>
        <p:spPr>
          <a:xfrm>
            <a:off x="797522" y="2090100"/>
            <a:ext cx="6134103" cy="3438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 base nos dados, o gráfico de Pareto destaca que a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Integração de APIs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a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Estruturação de Código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são responsáveis por cerca de </a:t>
            </a:r>
            <a:r>
              <a:rPr lang="pt-BR" sz="2000" b="1" dirty="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60%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das dificuldades enfrentadas na disciplina de Programação Orientada a Objetos. </a:t>
            </a:r>
          </a:p>
          <a:p>
            <a:pPr>
              <a:lnSpc>
                <a:spcPts val="3000"/>
              </a:lnSpc>
            </a:pPr>
            <a:endParaRPr lang="pt-BR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Concentrar esforços nessas áreas pode melhorar significativamente a funcionalidade e a manutenção do sistema.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" name="Imagem 10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F4BF669C-338E-1F17-2B38-D0274CFDB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29" y="1810426"/>
            <a:ext cx="8482584" cy="482655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107EBBB-B4DC-D15D-F32A-F8E8762CD790}"/>
              </a:ext>
            </a:extLst>
          </p:cNvPr>
          <p:cNvSpPr txBox="1"/>
          <p:nvPr/>
        </p:nvSpPr>
        <p:spPr>
          <a:xfrm>
            <a:off x="797522" y="677784"/>
            <a:ext cx="5671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Programação Orientada a Objetos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07439A4E-D10F-F239-AB00-154C28B99F63}"/>
              </a:ext>
            </a:extLst>
          </p:cNvPr>
          <p:cNvSpPr txBox="1"/>
          <p:nvPr/>
        </p:nvSpPr>
        <p:spPr>
          <a:xfrm>
            <a:off x="796805" y="6162394"/>
            <a:ext cx="6134103" cy="374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Dificuldades Levantadas: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C16DEBB2-4784-93D6-2EFB-5702E5C0464C}"/>
              </a:ext>
            </a:extLst>
          </p:cNvPr>
          <p:cNvSpPr txBox="1"/>
          <p:nvPr/>
        </p:nvSpPr>
        <p:spPr>
          <a:xfrm>
            <a:off x="796805" y="6867908"/>
            <a:ext cx="6134103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Integração de APIs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Problemas na integração de APIs externas para pagamento e login (dificuldade 10).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5B9E99A0-1E49-B411-4EF4-169C2CCCC50B}"/>
              </a:ext>
            </a:extLst>
          </p:cNvPr>
          <p:cNvSpPr txBox="1"/>
          <p:nvPr/>
        </p:nvSpPr>
        <p:spPr>
          <a:xfrm>
            <a:off x="796805" y="8328500"/>
            <a:ext cx="6134103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Estruturação de Código 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Dificuldade em manter o código modular e reutilizável (dificuldade 8).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84CF9E88-DB8C-1918-58CE-781DA840B53B}"/>
              </a:ext>
            </a:extLst>
          </p:cNvPr>
          <p:cNvSpPr txBox="1"/>
          <p:nvPr/>
        </p:nvSpPr>
        <p:spPr>
          <a:xfrm>
            <a:off x="8231261" y="9041206"/>
            <a:ext cx="8713732" cy="74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20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pt-BR" b="1" dirty="0">
                <a:sym typeface="Poppins"/>
              </a:rPr>
              <a:t>4.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sym typeface="Poppins"/>
              </a:rPr>
              <a:t>Deploy de Aplicações </a:t>
            </a:r>
            <a:r>
              <a:rPr lang="pt-BR" dirty="0">
                <a:sym typeface="Poppins"/>
              </a:rPr>
              <a:t>- Complicações no deploy da aplicação em ambiente de produção (dificuldade 5).</a:t>
            </a:r>
          </a:p>
        </p:txBody>
      </p:sp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128CB163-64C5-0617-88B5-7BBAE734A5A4}"/>
              </a:ext>
            </a:extLst>
          </p:cNvPr>
          <p:cNvSpPr/>
          <p:nvPr/>
        </p:nvSpPr>
        <p:spPr>
          <a:xfrm>
            <a:off x="17060673" y="9105900"/>
            <a:ext cx="765733" cy="776766"/>
          </a:xfrm>
          <a:prstGeom prst="flowChartConnector">
            <a:avLst/>
          </a:prstGeom>
          <a:solidFill>
            <a:srgbClr val="89FF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1522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9" grpId="0"/>
      <p:bldP spid="20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92542" y="1562100"/>
            <a:ext cx="9866758" cy="6562268"/>
            <a:chOff x="0" y="0"/>
            <a:chExt cx="3073367" cy="2044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3367" cy="2044062"/>
            </a:xfrm>
            <a:custGeom>
              <a:avLst/>
              <a:gdLst/>
              <a:ahLst/>
              <a:cxnLst/>
              <a:rect l="l" t="t" r="r" b="b"/>
              <a:pathLst>
                <a:path w="3073367" h="2044062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92542" y="1866900"/>
            <a:ext cx="9866758" cy="400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Análise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Pareto – </a:t>
            </a: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Programação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Orientada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 </a:t>
            </a: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Objetos</a:t>
            </a:r>
            <a:endParaRPr lang="en-US" sz="2847" spc="-7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D2EA047-2DFB-A869-0101-D223C5F28B9C}"/>
              </a:ext>
            </a:extLst>
          </p:cNvPr>
          <p:cNvSpPr txBox="1"/>
          <p:nvPr/>
        </p:nvSpPr>
        <p:spPr>
          <a:xfrm>
            <a:off x="8231261" y="7617716"/>
            <a:ext cx="8189319" cy="26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As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três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primeiras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tarefas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representam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>
                <a:solidFill>
                  <a:schemeClr val="accent6">
                    <a:lumMod val="75000"/>
                    <a:alpha val="8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83%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do total de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Dificuldade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004A4039-CF2E-EE0F-C8A8-83370E965E30}"/>
              </a:ext>
            </a:extLst>
          </p:cNvPr>
          <p:cNvSpPr txBox="1"/>
          <p:nvPr/>
        </p:nvSpPr>
        <p:spPr>
          <a:xfrm>
            <a:off x="796805" y="2288144"/>
            <a:ext cx="6134103" cy="228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Integração de APIs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é vital para o funcionamento do marketplace, especialmente nas funcionalidades de pagamento e login, enquanto a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Estruturação de Código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impacta diretamente na manutenibilidade e na escalabilidade da aplicação.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" name="Imagem 10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F4BF669C-338E-1F17-2B38-D0274CFDB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29" y="2552700"/>
            <a:ext cx="8482584" cy="482655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107EBBB-B4DC-D15D-F32A-F8E8762CD790}"/>
              </a:ext>
            </a:extLst>
          </p:cNvPr>
          <p:cNvSpPr txBox="1"/>
          <p:nvPr/>
        </p:nvSpPr>
        <p:spPr>
          <a:xfrm>
            <a:off x="381000" y="1012398"/>
            <a:ext cx="5671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Análise Crítica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AD8476A7-9601-6411-0A01-C07587C14BD8}"/>
              </a:ext>
            </a:extLst>
          </p:cNvPr>
          <p:cNvSpPr txBox="1"/>
          <p:nvPr/>
        </p:nvSpPr>
        <p:spPr>
          <a:xfrm>
            <a:off x="796804" y="5216257"/>
            <a:ext cx="6134103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Problemas com APIs e modularidade de código podem gerar falhas críticas no sistema, afetando diretamente a experiência do usuário.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56AF7F0-0A06-A92A-03FD-40479945E4EC}"/>
              </a:ext>
            </a:extLst>
          </p:cNvPr>
          <p:cNvSpPr txBox="1"/>
          <p:nvPr/>
        </p:nvSpPr>
        <p:spPr>
          <a:xfrm>
            <a:off x="796804" y="6990208"/>
            <a:ext cx="6134103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Reforçar o treinamento em bibliotecas de APIs e aplicar boas práticas de design de código pode ajudar a minimizar essas dificuldades.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DB42C298-60C4-2857-FDE4-2863D66FED96}"/>
              </a:ext>
            </a:extLst>
          </p:cNvPr>
          <p:cNvSpPr/>
          <p:nvPr/>
        </p:nvSpPr>
        <p:spPr>
          <a:xfrm rot="5209179">
            <a:off x="-7260709" y="-1180815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42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92542" y="800100"/>
            <a:ext cx="9866758" cy="6562268"/>
            <a:chOff x="0" y="0"/>
            <a:chExt cx="3073367" cy="2044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3367" cy="2044062"/>
            </a:xfrm>
            <a:custGeom>
              <a:avLst/>
              <a:gdLst/>
              <a:ahLst/>
              <a:cxnLst/>
              <a:rect l="l" t="t" r="r" b="b"/>
              <a:pathLst>
                <a:path w="3073367" h="2044062">
                  <a:moveTo>
                    <a:pt x="40017" y="0"/>
                  </a:moveTo>
                  <a:lnTo>
                    <a:pt x="3033351" y="0"/>
                  </a:lnTo>
                  <a:cubicBezTo>
                    <a:pt x="3055451" y="0"/>
                    <a:pt x="3073367" y="17916"/>
                    <a:pt x="3073367" y="40017"/>
                  </a:cubicBezTo>
                  <a:lnTo>
                    <a:pt x="3073367" y="2004045"/>
                  </a:lnTo>
                  <a:cubicBezTo>
                    <a:pt x="3073367" y="2026146"/>
                    <a:pt x="3055451" y="2044062"/>
                    <a:pt x="3033351" y="2044062"/>
                  </a:cubicBezTo>
                  <a:lnTo>
                    <a:pt x="40017" y="2044062"/>
                  </a:lnTo>
                  <a:cubicBezTo>
                    <a:pt x="17916" y="2044062"/>
                    <a:pt x="0" y="2026146"/>
                    <a:pt x="0" y="2004045"/>
                  </a:cubicBezTo>
                  <a:lnTo>
                    <a:pt x="0" y="40017"/>
                  </a:lnTo>
                  <a:cubicBezTo>
                    <a:pt x="0" y="17916"/>
                    <a:pt x="17916" y="0"/>
                    <a:pt x="40017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92542" y="1104900"/>
            <a:ext cx="9866758" cy="797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Análise</a:t>
            </a:r>
            <a:r>
              <a:rPr lang="en-US" sz="2847" spc="-7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Pareto – Engenharia de Software</a:t>
            </a:r>
          </a:p>
          <a:p>
            <a:pPr algn="ctr">
              <a:lnSpc>
                <a:spcPts val="3132"/>
              </a:lnSpc>
            </a:pPr>
            <a:endParaRPr lang="en-US" sz="2847" spc="-7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96805" y="9018034"/>
            <a:ext cx="8713732" cy="74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20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pt-BR" b="1" dirty="0">
                <a:sym typeface="Poppins"/>
              </a:rPr>
              <a:t>3.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sym typeface="Poppins"/>
              </a:rPr>
              <a:t>Modelagem de Processos </a:t>
            </a:r>
            <a:r>
              <a:rPr lang="pt-BR" dirty="0">
                <a:sym typeface="Poppins"/>
              </a:rPr>
              <a:t>- Dificuldades em modelar corretamente os fluxos de compra e cadastro (dificuldade 7).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D2EA047-2DFB-A869-0101-D223C5F28B9C}"/>
              </a:ext>
            </a:extLst>
          </p:cNvPr>
          <p:cNvSpPr txBox="1"/>
          <p:nvPr/>
        </p:nvSpPr>
        <p:spPr>
          <a:xfrm>
            <a:off x="8231261" y="6855716"/>
            <a:ext cx="8189319" cy="26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As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quatro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primeiras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tarefas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representam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b="1" spc="15" dirty="0">
                <a:solidFill>
                  <a:schemeClr val="accent6">
                    <a:lumMod val="75000"/>
                    <a:alpha val="8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89%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do total de </a:t>
            </a:r>
            <a:r>
              <a:rPr lang="en-US" sz="1599" b="1" spc="15" dirty="0" err="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Dificuldade</a:t>
            </a:r>
            <a:r>
              <a:rPr lang="en-US" sz="1599" b="1" spc="15" dirty="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004A4039-CF2E-EE0F-C8A8-83370E965E30}"/>
              </a:ext>
            </a:extLst>
          </p:cNvPr>
          <p:cNvSpPr txBox="1"/>
          <p:nvPr/>
        </p:nvSpPr>
        <p:spPr>
          <a:xfrm>
            <a:off x="796805" y="1300967"/>
            <a:ext cx="6134103" cy="3822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 base nos dados, o gráfico de Pareto destaca que a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Definição de Requisitos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o </a:t>
            </a:r>
            <a:r>
              <a:rPr lang="pt-BR" sz="2000" dirty="0">
                <a:solidFill>
                  <a:srgbClr val="2F62BB"/>
                </a:solidFill>
                <a:latin typeface="Poppins"/>
                <a:ea typeface="Poppins"/>
                <a:cs typeface="Poppins"/>
                <a:sym typeface="Poppins"/>
              </a:rPr>
              <a:t>Gerenciamento de Versionamento</a:t>
            </a:r>
            <a:r>
              <a:rPr lang="pt-BR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são responsáveis por aproximadamente </a:t>
            </a:r>
            <a:r>
              <a:rPr lang="pt-BR" sz="2000" b="1" dirty="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60%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das dificuldades enfrentadas na disciplina de </a:t>
            </a:r>
            <a:r>
              <a:rPr lang="pt-BR" sz="2000" dirty="0">
                <a:solidFill>
                  <a:srgbClr val="FF0066"/>
                </a:solidFill>
                <a:latin typeface="Poppins"/>
                <a:ea typeface="Poppins"/>
                <a:cs typeface="Poppins"/>
                <a:sym typeface="Poppins"/>
              </a:rPr>
              <a:t>Engenharia de Software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>
              <a:lnSpc>
                <a:spcPts val="3000"/>
              </a:lnSpc>
            </a:pPr>
            <a:endParaRPr lang="pt-BR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000"/>
              </a:lnSpc>
            </a:pP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Essas áreas devem ser o foco principal para mitigação, pois seu impacto direto afeta o andamento e a qualidade do projeto.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107EBBB-B4DC-D15D-F32A-F8E8762CD790}"/>
              </a:ext>
            </a:extLst>
          </p:cNvPr>
          <p:cNvSpPr txBox="1"/>
          <p:nvPr/>
        </p:nvSpPr>
        <p:spPr>
          <a:xfrm>
            <a:off x="533400" y="385396"/>
            <a:ext cx="5671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Engenharia de Software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07439A4E-D10F-F239-AB00-154C28B99F63}"/>
              </a:ext>
            </a:extLst>
          </p:cNvPr>
          <p:cNvSpPr txBox="1"/>
          <p:nvPr/>
        </p:nvSpPr>
        <p:spPr>
          <a:xfrm>
            <a:off x="533400" y="5487945"/>
            <a:ext cx="6134103" cy="374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Dificuldades Levantadas: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C16DEBB2-4784-93D6-2EFB-5702E5C0464C}"/>
              </a:ext>
            </a:extLst>
          </p:cNvPr>
          <p:cNvSpPr txBox="1"/>
          <p:nvPr/>
        </p:nvSpPr>
        <p:spPr>
          <a:xfrm>
            <a:off x="796805" y="6161256"/>
            <a:ext cx="6134103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Definição de Requisitos</a:t>
            </a:r>
            <a:r>
              <a:rPr lang="pt-BR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Dificuldade em coletar e definir requisitos claros do marketplace (dificuldade 10).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5B9E99A0-1E49-B411-4EF4-169C2CCCC50B}"/>
              </a:ext>
            </a:extLst>
          </p:cNvPr>
          <p:cNvSpPr txBox="1"/>
          <p:nvPr/>
        </p:nvSpPr>
        <p:spPr>
          <a:xfrm>
            <a:off x="796805" y="7589645"/>
            <a:ext cx="6134103" cy="112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pt-BR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Gerenciamento de Versionamento</a:t>
            </a:r>
            <a:r>
              <a:rPr lang="pt-BR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Problemas com controle de versões no código, resultando em conflitos (dificuldade 9).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84CF9E88-DB8C-1918-58CE-781DA840B53B}"/>
              </a:ext>
            </a:extLst>
          </p:cNvPr>
          <p:cNvSpPr txBox="1"/>
          <p:nvPr/>
        </p:nvSpPr>
        <p:spPr>
          <a:xfrm>
            <a:off x="9144000" y="7797978"/>
            <a:ext cx="8713732" cy="74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20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pt-BR" b="1" dirty="0">
                <a:sym typeface="Poppins"/>
              </a:rPr>
              <a:t>4.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sym typeface="Poppins"/>
              </a:rPr>
              <a:t>Testes de Software </a:t>
            </a:r>
            <a:r>
              <a:rPr lang="pt-BR" dirty="0">
                <a:sym typeface="Poppins"/>
              </a:rPr>
              <a:t>- Falhas nos testes automatizados e dificuldade em criar testes completos (dificuldade 5).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B13D096F-7388-5F2A-52D1-28BBCAB44153}"/>
              </a:ext>
            </a:extLst>
          </p:cNvPr>
          <p:cNvSpPr txBox="1"/>
          <p:nvPr/>
        </p:nvSpPr>
        <p:spPr>
          <a:xfrm>
            <a:off x="9144000" y="8974532"/>
            <a:ext cx="8713732" cy="74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20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pt-BR" b="1" dirty="0">
                <a:sym typeface="Poppins"/>
              </a:rPr>
              <a:t>5.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sym typeface="Poppins"/>
              </a:rPr>
              <a:t>Documentação</a:t>
            </a:r>
            <a:r>
              <a:rPr lang="pt-BR" dirty="0">
                <a:sym typeface="Poppins"/>
              </a:rPr>
              <a:t> - Desafios na criação de documentação consistente e atualizada (dificuldade 4).</a:t>
            </a:r>
          </a:p>
        </p:txBody>
      </p:sp>
      <p:pic>
        <p:nvPicPr>
          <p:cNvPr id="15" name="Imagem 14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5A7FB873-6F0A-95A7-4C79-15C3BF8CA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28" y="1811357"/>
            <a:ext cx="8482584" cy="4826554"/>
          </a:xfrm>
          <a:prstGeom prst="rect">
            <a:avLst/>
          </a:prstGeom>
        </p:spPr>
      </p:pic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43831F87-7FFE-277C-519A-13308BDDFB61}"/>
              </a:ext>
            </a:extLst>
          </p:cNvPr>
          <p:cNvSpPr/>
          <p:nvPr/>
        </p:nvSpPr>
        <p:spPr>
          <a:xfrm>
            <a:off x="17060673" y="9105900"/>
            <a:ext cx="765733" cy="776766"/>
          </a:xfrm>
          <a:prstGeom prst="flowChartConnector">
            <a:avLst/>
          </a:prstGeom>
          <a:solidFill>
            <a:srgbClr val="89FF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8086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9" grpId="0"/>
      <p:bldP spid="20" grpId="0"/>
      <p:bldP spid="2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2612</Words>
  <Application>Microsoft Office PowerPoint</Application>
  <PresentationFormat>Personalizar</PresentationFormat>
  <Paragraphs>194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4" baseType="lpstr">
      <vt:lpstr>Poppins Ultra-Bold</vt:lpstr>
      <vt:lpstr>Poppins Bold Italics</vt:lpstr>
      <vt:lpstr>Poppins</vt:lpstr>
      <vt:lpstr>Arial</vt:lpstr>
      <vt:lpstr>Aptos Display</vt:lpstr>
      <vt:lpstr>Poppins Medium</vt:lpstr>
      <vt:lpstr>Calibri</vt:lpstr>
      <vt:lpstr>Aptos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tecnológica azul de dashboards e relatórios financeiro</dc:title>
  <cp:lastModifiedBy>Murilo Chequer</cp:lastModifiedBy>
  <cp:revision>1</cp:revision>
  <dcterms:created xsi:type="dcterms:W3CDTF">2006-08-16T00:00:00Z</dcterms:created>
  <dcterms:modified xsi:type="dcterms:W3CDTF">2024-08-31T18:59:02Z</dcterms:modified>
  <dc:identifier>DAGPbC6VT2w</dc:identifier>
</cp:coreProperties>
</file>